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3"/>
    <p:sldId id="257" r:id="rId4"/>
    <p:sldId id="259" r:id="rId5"/>
    <p:sldId id="261" r:id="rId6"/>
    <p:sldId id="262" r:id="rId7"/>
    <p:sldId id="263" r:id="rId8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commentAuthors" Target="commentAuthors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4806950"/>
            <a:ext cx="12192000" cy="1430338"/>
          </a:xfrm>
          <a:prstGeom prst="rect">
            <a:avLst/>
          </a:prstGeom>
          <a:solidFill>
            <a:srgbClr val="1C47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grpSp>
        <p:nvGrpSpPr>
          <p:cNvPr id="8" name="组合 7"/>
          <p:cNvGrpSpPr/>
          <p:nvPr/>
        </p:nvGrpSpPr>
        <p:grpSpPr bwMode="auto">
          <a:xfrm>
            <a:off x="8472488" y="2060575"/>
            <a:ext cx="2160587" cy="3706813"/>
            <a:chOff x="8178801" y="2686050"/>
            <a:chExt cx="1820863" cy="3124200"/>
          </a:xfrm>
        </p:grpSpPr>
        <p:sp>
          <p:nvSpPr>
            <p:cNvPr id="9" name="Oval 217"/>
            <p:cNvSpPr>
              <a:spLocks noChangeArrowheads="1"/>
            </p:cNvSpPr>
            <p:nvPr/>
          </p:nvSpPr>
          <p:spPr bwMode="auto">
            <a:xfrm>
              <a:off x="8578851" y="2686050"/>
              <a:ext cx="1042988" cy="1079500"/>
            </a:xfrm>
            <a:prstGeom prst="ellipse">
              <a:avLst/>
            </a:prstGeom>
            <a:solidFill>
              <a:srgbClr val="EEE1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" name="Freeform 218"/>
            <p:cNvSpPr/>
            <p:nvPr/>
          </p:nvSpPr>
          <p:spPr bwMode="auto">
            <a:xfrm>
              <a:off x="8578851" y="2686050"/>
              <a:ext cx="1042988" cy="696913"/>
            </a:xfrm>
            <a:custGeom>
              <a:avLst/>
              <a:gdLst>
                <a:gd name="T0" fmla="*/ 22191 w 47"/>
                <a:gd name="T1" fmla="*/ 696913 h 31"/>
                <a:gd name="T2" fmla="*/ 332869 w 47"/>
                <a:gd name="T3" fmla="*/ 382178 h 31"/>
                <a:gd name="T4" fmla="*/ 1042988 w 47"/>
                <a:gd name="T5" fmla="*/ 427140 h 31"/>
                <a:gd name="T6" fmla="*/ 510398 w 47"/>
                <a:gd name="T7" fmla="*/ 0 h 31"/>
                <a:gd name="T8" fmla="*/ 0 w 47"/>
                <a:gd name="T9" fmla="*/ 539546 h 31"/>
                <a:gd name="T10" fmla="*/ 22191 w 47"/>
                <a:gd name="T11" fmla="*/ 696913 h 3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7" h="31">
                  <a:moveTo>
                    <a:pt x="1" y="31"/>
                  </a:moveTo>
                  <a:cubicBezTo>
                    <a:pt x="6" y="4"/>
                    <a:pt x="12" y="13"/>
                    <a:pt x="15" y="17"/>
                  </a:cubicBezTo>
                  <a:cubicBezTo>
                    <a:pt x="20" y="27"/>
                    <a:pt x="42" y="9"/>
                    <a:pt x="47" y="19"/>
                  </a:cubicBezTo>
                  <a:cubicBezTo>
                    <a:pt x="45" y="8"/>
                    <a:pt x="35" y="0"/>
                    <a:pt x="23" y="0"/>
                  </a:cubicBezTo>
                  <a:cubicBezTo>
                    <a:pt x="10" y="0"/>
                    <a:pt x="0" y="10"/>
                    <a:pt x="0" y="24"/>
                  </a:cubicBezTo>
                  <a:cubicBezTo>
                    <a:pt x="0" y="26"/>
                    <a:pt x="0" y="29"/>
                    <a:pt x="1" y="31"/>
                  </a:cubicBezTo>
                  <a:close/>
                </a:path>
              </a:pathLst>
            </a:custGeom>
            <a:solidFill>
              <a:srgbClr val="2E2C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" name="Oval 219"/>
            <p:cNvSpPr>
              <a:spLocks noChangeArrowheads="1"/>
            </p:cNvSpPr>
            <p:nvPr/>
          </p:nvSpPr>
          <p:spPr bwMode="auto">
            <a:xfrm>
              <a:off x="9201151" y="5562600"/>
              <a:ext cx="265113" cy="247650"/>
            </a:xfrm>
            <a:prstGeom prst="ellipse">
              <a:avLst/>
            </a:prstGeom>
            <a:solidFill>
              <a:srgbClr val="2930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2" name="Oval 220"/>
            <p:cNvSpPr>
              <a:spLocks noChangeArrowheads="1"/>
            </p:cNvSpPr>
            <p:nvPr/>
          </p:nvSpPr>
          <p:spPr bwMode="auto">
            <a:xfrm>
              <a:off x="8756651" y="5562600"/>
              <a:ext cx="266700" cy="247650"/>
            </a:xfrm>
            <a:prstGeom prst="ellipse">
              <a:avLst/>
            </a:prstGeom>
            <a:solidFill>
              <a:srgbClr val="2930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3" name="Oval 221"/>
            <p:cNvSpPr>
              <a:spLocks noChangeArrowheads="1"/>
            </p:cNvSpPr>
            <p:nvPr/>
          </p:nvSpPr>
          <p:spPr bwMode="auto">
            <a:xfrm>
              <a:off x="9621838" y="4776788"/>
              <a:ext cx="133350" cy="111125"/>
            </a:xfrm>
            <a:prstGeom prst="ellipse">
              <a:avLst/>
            </a:prstGeom>
            <a:solidFill>
              <a:srgbClr val="F2BD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4" name="Oval 222"/>
            <p:cNvSpPr>
              <a:spLocks noChangeArrowheads="1"/>
            </p:cNvSpPr>
            <p:nvPr/>
          </p:nvSpPr>
          <p:spPr bwMode="auto">
            <a:xfrm>
              <a:off x="8467726" y="4776788"/>
              <a:ext cx="133350" cy="111125"/>
            </a:xfrm>
            <a:prstGeom prst="ellipse">
              <a:avLst/>
            </a:prstGeom>
            <a:solidFill>
              <a:srgbClr val="F2BD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5" name="Freeform 223"/>
            <p:cNvSpPr/>
            <p:nvPr/>
          </p:nvSpPr>
          <p:spPr bwMode="auto">
            <a:xfrm>
              <a:off x="8467726" y="3765550"/>
              <a:ext cx="1287463" cy="1144588"/>
            </a:xfrm>
            <a:custGeom>
              <a:avLst/>
              <a:gdLst>
                <a:gd name="T0" fmla="*/ 310767 w 58"/>
                <a:gd name="T1" fmla="*/ 0 h 51"/>
                <a:gd name="T2" fmla="*/ 0 w 58"/>
                <a:gd name="T3" fmla="*/ 1032373 h 51"/>
                <a:gd name="T4" fmla="*/ 133186 w 58"/>
                <a:gd name="T5" fmla="*/ 1054816 h 51"/>
                <a:gd name="T6" fmla="*/ 199779 w 58"/>
                <a:gd name="T7" fmla="*/ 852830 h 51"/>
                <a:gd name="T8" fmla="*/ 155383 w 58"/>
                <a:gd name="T9" fmla="*/ 1144588 h 51"/>
                <a:gd name="T10" fmla="*/ 643732 w 58"/>
                <a:gd name="T11" fmla="*/ 1144588 h 51"/>
                <a:gd name="T12" fmla="*/ 643732 w 58"/>
                <a:gd name="T13" fmla="*/ 0 h 51"/>
                <a:gd name="T14" fmla="*/ 976696 w 58"/>
                <a:gd name="T15" fmla="*/ 0 h 51"/>
                <a:gd name="T16" fmla="*/ 1287463 w 58"/>
                <a:gd name="T17" fmla="*/ 1032373 h 51"/>
                <a:gd name="T18" fmla="*/ 1154277 w 58"/>
                <a:gd name="T19" fmla="*/ 1054816 h 51"/>
                <a:gd name="T20" fmla="*/ 1109882 w 58"/>
                <a:gd name="T21" fmla="*/ 852830 h 51"/>
                <a:gd name="T22" fmla="*/ 1132080 w 58"/>
                <a:gd name="T23" fmla="*/ 1144588 h 51"/>
                <a:gd name="T24" fmla="*/ 643732 w 58"/>
                <a:gd name="T25" fmla="*/ 1144588 h 51"/>
                <a:gd name="T26" fmla="*/ 643732 w 58"/>
                <a:gd name="T27" fmla="*/ 0 h 51"/>
                <a:gd name="T28" fmla="*/ 310767 w 58"/>
                <a:gd name="T29" fmla="*/ 0 h 5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58" h="51">
                  <a:moveTo>
                    <a:pt x="14" y="0"/>
                  </a:moveTo>
                  <a:cubicBezTo>
                    <a:pt x="10" y="1"/>
                    <a:pt x="5" y="17"/>
                    <a:pt x="0" y="46"/>
                  </a:cubicBezTo>
                  <a:cubicBezTo>
                    <a:pt x="3" y="47"/>
                    <a:pt x="5" y="47"/>
                    <a:pt x="6" y="47"/>
                  </a:cubicBezTo>
                  <a:cubicBezTo>
                    <a:pt x="9" y="38"/>
                    <a:pt x="9" y="38"/>
                    <a:pt x="9" y="38"/>
                  </a:cubicBezTo>
                  <a:cubicBezTo>
                    <a:pt x="7" y="51"/>
                    <a:pt x="7" y="51"/>
                    <a:pt x="7" y="51"/>
                  </a:cubicBezTo>
                  <a:cubicBezTo>
                    <a:pt x="29" y="51"/>
                    <a:pt x="29" y="51"/>
                    <a:pt x="29" y="51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8" y="1"/>
                    <a:pt x="53" y="17"/>
                    <a:pt x="58" y="46"/>
                  </a:cubicBezTo>
                  <a:cubicBezTo>
                    <a:pt x="55" y="47"/>
                    <a:pt x="53" y="47"/>
                    <a:pt x="52" y="47"/>
                  </a:cubicBezTo>
                  <a:cubicBezTo>
                    <a:pt x="50" y="38"/>
                    <a:pt x="50" y="38"/>
                    <a:pt x="50" y="38"/>
                  </a:cubicBezTo>
                  <a:cubicBezTo>
                    <a:pt x="51" y="51"/>
                    <a:pt x="51" y="51"/>
                    <a:pt x="51" y="51"/>
                  </a:cubicBezTo>
                  <a:cubicBezTo>
                    <a:pt x="29" y="51"/>
                    <a:pt x="29" y="51"/>
                    <a:pt x="29" y="51"/>
                  </a:cubicBezTo>
                  <a:cubicBezTo>
                    <a:pt x="29" y="0"/>
                    <a:pt x="29" y="0"/>
                    <a:pt x="29" y="0"/>
                  </a:cubicBezTo>
                  <a:lnTo>
                    <a:pt x="14" y="0"/>
                  </a:lnTo>
                  <a:close/>
                </a:path>
              </a:pathLst>
            </a:custGeom>
            <a:solidFill>
              <a:srgbClr val="2E2C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" name="Freeform 224"/>
            <p:cNvSpPr/>
            <p:nvPr/>
          </p:nvSpPr>
          <p:spPr bwMode="auto">
            <a:xfrm>
              <a:off x="8956676" y="3765550"/>
              <a:ext cx="333375" cy="493713"/>
            </a:xfrm>
            <a:custGeom>
              <a:avLst/>
              <a:gdLst>
                <a:gd name="T0" fmla="*/ 0 w 15"/>
                <a:gd name="T1" fmla="*/ 0 h 22"/>
                <a:gd name="T2" fmla="*/ 155575 w 15"/>
                <a:gd name="T3" fmla="*/ 493713 h 22"/>
                <a:gd name="T4" fmla="*/ 155575 w 15"/>
                <a:gd name="T5" fmla="*/ 0 h 22"/>
                <a:gd name="T6" fmla="*/ 311150 w 15"/>
                <a:gd name="T7" fmla="*/ 0 h 22"/>
                <a:gd name="T8" fmla="*/ 155575 w 15"/>
                <a:gd name="T9" fmla="*/ 493713 h 22"/>
                <a:gd name="T10" fmla="*/ 155575 w 15"/>
                <a:gd name="T11" fmla="*/ 0 h 22"/>
                <a:gd name="T12" fmla="*/ 0 w 15"/>
                <a:gd name="T13" fmla="*/ 0 h 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" h="22">
                  <a:moveTo>
                    <a:pt x="0" y="0"/>
                  </a:moveTo>
                  <a:cubicBezTo>
                    <a:pt x="0" y="9"/>
                    <a:pt x="2" y="16"/>
                    <a:pt x="7" y="22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5" y="9"/>
                    <a:pt x="12" y="16"/>
                    <a:pt x="7" y="22"/>
                  </a:cubicBezTo>
                  <a:cubicBezTo>
                    <a:pt x="7" y="0"/>
                    <a:pt x="7" y="0"/>
                    <a:pt x="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FF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" name="Oval 225"/>
            <p:cNvSpPr>
              <a:spLocks noChangeArrowheads="1"/>
            </p:cNvSpPr>
            <p:nvPr/>
          </p:nvSpPr>
          <p:spPr bwMode="auto">
            <a:xfrm>
              <a:off x="9067801" y="4484688"/>
              <a:ext cx="88900" cy="88900"/>
            </a:xfrm>
            <a:prstGeom prst="ellipse">
              <a:avLst/>
            </a:prstGeom>
            <a:solidFill>
              <a:srgbClr val="F2DE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8" name="Oval 226"/>
            <p:cNvSpPr>
              <a:spLocks noChangeArrowheads="1"/>
            </p:cNvSpPr>
            <p:nvPr/>
          </p:nvSpPr>
          <p:spPr bwMode="auto">
            <a:xfrm>
              <a:off x="9067801" y="4641850"/>
              <a:ext cx="88900" cy="111125"/>
            </a:xfrm>
            <a:prstGeom prst="ellipse">
              <a:avLst/>
            </a:prstGeom>
            <a:solidFill>
              <a:srgbClr val="F2DE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9" name="Freeform 227"/>
            <p:cNvSpPr/>
            <p:nvPr/>
          </p:nvSpPr>
          <p:spPr bwMode="auto">
            <a:xfrm>
              <a:off x="9067801" y="4843463"/>
              <a:ext cx="88900" cy="66675"/>
            </a:xfrm>
            <a:custGeom>
              <a:avLst/>
              <a:gdLst>
                <a:gd name="T0" fmla="*/ 0 w 4"/>
                <a:gd name="T1" fmla="*/ 66675 h 3"/>
                <a:gd name="T2" fmla="*/ 44450 w 4"/>
                <a:gd name="T3" fmla="*/ 0 h 3"/>
                <a:gd name="T4" fmla="*/ 44450 w 4"/>
                <a:gd name="T5" fmla="*/ 66675 h 3"/>
                <a:gd name="T6" fmla="*/ 88900 w 4"/>
                <a:gd name="T7" fmla="*/ 66675 h 3"/>
                <a:gd name="T8" fmla="*/ 44450 w 4"/>
                <a:gd name="T9" fmla="*/ 0 h 3"/>
                <a:gd name="T10" fmla="*/ 44450 w 4"/>
                <a:gd name="T11" fmla="*/ 66675 h 3"/>
                <a:gd name="T12" fmla="*/ 0 w 4"/>
                <a:gd name="T13" fmla="*/ 66675 h 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" h="3">
                  <a:moveTo>
                    <a:pt x="0" y="3"/>
                  </a:moveTo>
                  <a:cubicBezTo>
                    <a:pt x="0" y="1"/>
                    <a:pt x="1" y="1"/>
                    <a:pt x="2" y="0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4" y="1"/>
                    <a:pt x="2" y="0"/>
                  </a:cubicBezTo>
                  <a:cubicBezTo>
                    <a:pt x="2" y="3"/>
                    <a:pt x="2" y="3"/>
                    <a:pt x="2" y="3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rgbClr val="6DBE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" name="Freeform 228"/>
            <p:cNvSpPr/>
            <p:nvPr/>
          </p:nvSpPr>
          <p:spPr bwMode="auto">
            <a:xfrm>
              <a:off x="9045576" y="3765550"/>
              <a:ext cx="155575" cy="493713"/>
            </a:xfrm>
            <a:custGeom>
              <a:avLst/>
              <a:gdLst>
                <a:gd name="T0" fmla="*/ 44450 w 7"/>
                <a:gd name="T1" fmla="*/ 0 h 22"/>
                <a:gd name="T2" fmla="*/ 44450 w 7"/>
                <a:gd name="T3" fmla="*/ 67325 h 22"/>
                <a:gd name="T4" fmla="*/ 66675 w 7"/>
                <a:gd name="T5" fmla="*/ 493713 h 22"/>
                <a:gd name="T6" fmla="*/ 66675 w 7"/>
                <a:gd name="T7" fmla="*/ 0 h 22"/>
                <a:gd name="T8" fmla="*/ 88900 w 7"/>
                <a:gd name="T9" fmla="*/ 0 h 22"/>
                <a:gd name="T10" fmla="*/ 88900 w 7"/>
                <a:gd name="T11" fmla="*/ 67325 h 22"/>
                <a:gd name="T12" fmla="*/ 66675 w 7"/>
                <a:gd name="T13" fmla="*/ 493713 h 22"/>
                <a:gd name="T14" fmla="*/ 66675 w 7"/>
                <a:gd name="T15" fmla="*/ 0 h 22"/>
                <a:gd name="T16" fmla="*/ 44450 w 7"/>
                <a:gd name="T17" fmla="*/ 0 h 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" h="22">
                  <a:moveTo>
                    <a:pt x="2" y="0"/>
                  </a:moveTo>
                  <a:cubicBezTo>
                    <a:pt x="0" y="1"/>
                    <a:pt x="1" y="3"/>
                    <a:pt x="2" y="3"/>
                  </a:cubicBezTo>
                  <a:cubicBezTo>
                    <a:pt x="0" y="4"/>
                    <a:pt x="1" y="10"/>
                    <a:pt x="3" y="22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7" y="1"/>
                    <a:pt x="5" y="3"/>
                    <a:pt x="4" y="3"/>
                  </a:cubicBezTo>
                  <a:cubicBezTo>
                    <a:pt x="6" y="4"/>
                    <a:pt x="6" y="10"/>
                    <a:pt x="3" y="22"/>
                  </a:cubicBezTo>
                  <a:cubicBezTo>
                    <a:pt x="3" y="0"/>
                    <a:pt x="3" y="0"/>
                    <a:pt x="3" y="0"/>
                  </a:cubicBezTo>
                  <a:lnTo>
                    <a:pt x="2" y="0"/>
                  </a:lnTo>
                  <a:close/>
                </a:path>
              </a:pathLst>
            </a:custGeom>
            <a:solidFill>
              <a:srgbClr val="2E2C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" name="Freeform 229"/>
            <p:cNvSpPr/>
            <p:nvPr/>
          </p:nvSpPr>
          <p:spPr bwMode="auto">
            <a:xfrm>
              <a:off x="8689976" y="4910138"/>
              <a:ext cx="842963" cy="787400"/>
            </a:xfrm>
            <a:custGeom>
              <a:avLst/>
              <a:gdLst>
                <a:gd name="T0" fmla="*/ 0 w 531"/>
                <a:gd name="T1" fmla="*/ 0 h 496"/>
                <a:gd name="T2" fmla="*/ 66675 w 531"/>
                <a:gd name="T3" fmla="*/ 787400 h 496"/>
                <a:gd name="T4" fmla="*/ 333375 w 531"/>
                <a:gd name="T5" fmla="*/ 787400 h 496"/>
                <a:gd name="T6" fmla="*/ 422275 w 531"/>
                <a:gd name="T7" fmla="*/ 315913 h 496"/>
                <a:gd name="T8" fmla="*/ 511175 w 531"/>
                <a:gd name="T9" fmla="*/ 787400 h 496"/>
                <a:gd name="T10" fmla="*/ 776288 w 531"/>
                <a:gd name="T11" fmla="*/ 787400 h 496"/>
                <a:gd name="T12" fmla="*/ 842963 w 531"/>
                <a:gd name="T13" fmla="*/ 0 h 496"/>
                <a:gd name="T14" fmla="*/ 466725 w 531"/>
                <a:gd name="T15" fmla="*/ 0 h 496"/>
                <a:gd name="T16" fmla="*/ 422275 w 531"/>
                <a:gd name="T17" fmla="*/ 0 h 496"/>
                <a:gd name="T18" fmla="*/ 377825 w 531"/>
                <a:gd name="T19" fmla="*/ 0 h 496"/>
                <a:gd name="T20" fmla="*/ 0 w 531"/>
                <a:gd name="T21" fmla="*/ 0 h 49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31" h="496">
                  <a:moveTo>
                    <a:pt x="0" y="0"/>
                  </a:moveTo>
                  <a:lnTo>
                    <a:pt x="42" y="496"/>
                  </a:lnTo>
                  <a:lnTo>
                    <a:pt x="210" y="496"/>
                  </a:lnTo>
                  <a:lnTo>
                    <a:pt x="266" y="199"/>
                  </a:lnTo>
                  <a:lnTo>
                    <a:pt x="322" y="496"/>
                  </a:lnTo>
                  <a:lnTo>
                    <a:pt x="489" y="496"/>
                  </a:lnTo>
                  <a:lnTo>
                    <a:pt x="531" y="0"/>
                  </a:lnTo>
                  <a:lnTo>
                    <a:pt x="294" y="0"/>
                  </a:lnTo>
                  <a:lnTo>
                    <a:pt x="266" y="0"/>
                  </a:lnTo>
                  <a:lnTo>
                    <a:pt x="23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54C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" name="Freeform 230"/>
            <p:cNvSpPr/>
            <p:nvPr/>
          </p:nvSpPr>
          <p:spPr bwMode="auto">
            <a:xfrm>
              <a:off x="8756651" y="4956175"/>
              <a:ext cx="66675" cy="223838"/>
            </a:xfrm>
            <a:custGeom>
              <a:avLst/>
              <a:gdLst>
                <a:gd name="T0" fmla="*/ 0 w 42"/>
                <a:gd name="T1" fmla="*/ 0 h 141"/>
                <a:gd name="T2" fmla="*/ 66675 w 42"/>
                <a:gd name="T3" fmla="*/ 179388 h 141"/>
                <a:gd name="T4" fmla="*/ 44450 w 42"/>
                <a:gd name="T5" fmla="*/ 223838 h 141"/>
                <a:gd name="T6" fmla="*/ 0 w 42"/>
                <a:gd name="T7" fmla="*/ 0 h 1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2" h="141">
                  <a:moveTo>
                    <a:pt x="0" y="0"/>
                  </a:moveTo>
                  <a:lnTo>
                    <a:pt x="42" y="113"/>
                  </a:lnTo>
                  <a:lnTo>
                    <a:pt x="28" y="1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062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" name="Freeform 231"/>
            <p:cNvSpPr/>
            <p:nvPr/>
          </p:nvSpPr>
          <p:spPr bwMode="auto">
            <a:xfrm>
              <a:off x="9399588" y="4956175"/>
              <a:ext cx="66675" cy="223838"/>
            </a:xfrm>
            <a:custGeom>
              <a:avLst/>
              <a:gdLst>
                <a:gd name="T0" fmla="*/ 66675 w 42"/>
                <a:gd name="T1" fmla="*/ 0 h 141"/>
                <a:gd name="T2" fmla="*/ 0 w 42"/>
                <a:gd name="T3" fmla="*/ 179388 h 141"/>
                <a:gd name="T4" fmla="*/ 22225 w 42"/>
                <a:gd name="T5" fmla="*/ 223838 h 141"/>
                <a:gd name="T6" fmla="*/ 66675 w 42"/>
                <a:gd name="T7" fmla="*/ 0 h 1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2" h="141">
                  <a:moveTo>
                    <a:pt x="42" y="0"/>
                  </a:moveTo>
                  <a:lnTo>
                    <a:pt x="0" y="113"/>
                  </a:lnTo>
                  <a:lnTo>
                    <a:pt x="14" y="141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6062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" name="Freeform 232"/>
            <p:cNvSpPr/>
            <p:nvPr/>
          </p:nvSpPr>
          <p:spPr bwMode="auto">
            <a:xfrm>
              <a:off x="8178801" y="3810000"/>
              <a:ext cx="911225" cy="1504950"/>
            </a:xfrm>
            <a:custGeom>
              <a:avLst/>
              <a:gdLst>
                <a:gd name="T0" fmla="*/ 911225 w 574"/>
                <a:gd name="T1" fmla="*/ 404813 h 948"/>
                <a:gd name="T2" fmla="*/ 0 w 574"/>
                <a:gd name="T3" fmla="*/ 0 h 948"/>
                <a:gd name="T4" fmla="*/ 0 w 574"/>
                <a:gd name="T5" fmla="*/ 1100138 h 948"/>
                <a:gd name="T6" fmla="*/ 911225 w 574"/>
                <a:gd name="T7" fmla="*/ 1504950 h 948"/>
                <a:gd name="T8" fmla="*/ 911225 w 574"/>
                <a:gd name="T9" fmla="*/ 404813 h 9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74" h="948">
                  <a:moveTo>
                    <a:pt x="574" y="255"/>
                  </a:moveTo>
                  <a:lnTo>
                    <a:pt x="0" y="0"/>
                  </a:lnTo>
                  <a:lnTo>
                    <a:pt x="0" y="693"/>
                  </a:lnTo>
                  <a:lnTo>
                    <a:pt x="574" y="948"/>
                  </a:lnTo>
                  <a:lnTo>
                    <a:pt x="574" y="255"/>
                  </a:lnTo>
                  <a:close/>
                </a:path>
              </a:pathLst>
            </a:custGeom>
            <a:solidFill>
              <a:srgbClr val="DFDF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5" name="Freeform 233"/>
            <p:cNvSpPr/>
            <p:nvPr/>
          </p:nvSpPr>
          <p:spPr bwMode="auto">
            <a:xfrm>
              <a:off x="8267701" y="4033838"/>
              <a:ext cx="733425" cy="427038"/>
            </a:xfrm>
            <a:custGeom>
              <a:avLst/>
              <a:gdLst>
                <a:gd name="T0" fmla="*/ 733425 w 462"/>
                <a:gd name="T1" fmla="*/ 338138 h 269"/>
                <a:gd name="T2" fmla="*/ 0 w 462"/>
                <a:gd name="T3" fmla="*/ 0 h 269"/>
                <a:gd name="T4" fmla="*/ 0 w 462"/>
                <a:gd name="T5" fmla="*/ 90488 h 269"/>
                <a:gd name="T6" fmla="*/ 733425 w 462"/>
                <a:gd name="T7" fmla="*/ 427038 h 269"/>
                <a:gd name="T8" fmla="*/ 733425 w 462"/>
                <a:gd name="T9" fmla="*/ 338138 h 26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62" h="269">
                  <a:moveTo>
                    <a:pt x="462" y="213"/>
                  </a:moveTo>
                  <a:lnTo>
                    <a:pt x="0" y="0"/>
                  </a:lnTo>
                  <a:lnTo>
                    <a:pt x="0" y="57"/>
                  </a:lnTo>
                  <a:lnTo>
                    <a:pt x="462" y="269"/>
                  </a:lnTo>
                  <a:lnTo>
                    <a:pt x="462" y="213"/>
                  </a:lnTo>
                  <a:close/>
                </a:path>
              </a:pathLst>
            </a:custGeom>
            <a:solidFill>
              <a:srgbClr val="6DBE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" name="Freeform 234"/>
            <p:cNvSpPr/>
            <p:nvPr/>
          </p:nvSpPr>
          <p:spPr bwMode="auto">
            <a:xfrm>
              <a:off x="8267701" y="4192588"/>
              <a:ext cx="733425" cy="403225"/>
            </a:xfrm>
            <a:custGeom>
              <a:avLst/>
              <a:gdLst>
                <a:gd name="T0" fmla="*/ 733425 w 462"/>
                <a:gd name="T1" fmla="*/ 336550 h 254"/>
                <a:gd name="T2" fmla="*/ 0 w 462"/>
                <a:gd name="T3" fmla="*/ 0 h 254"/>
                <a:gd name="T4" fmla="*/ 0 w 462"/>
                <a:gd name="T5" fmla="*/ 88900 h 254"/>
                <a:gd name="T6" fmla="*/ 733425 w 462"/>
                <a:gd name="T7" fmla="*/ 403225 h 254"/>
                <a:gd name="T8" fmla="*/ 733425 w 462"/>
                <a:gd name="T9" fmla="*/ 336550 h 25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62" h="254">
                  <a:moveTo>
                    <a:pt x="462" y="212"/>
                  </a:moveTo>
                  <a:lnTo>
                    <a:pt x="0" y="0"/>
                  </a:lnTo>
                  <a:lnTo>
                    <a:pt x="0" y="56"/>
                  </a:lnTo>
                  <a:lnTo>
                    <a:pt x="462" y="254"/>
                  </a:lnTo>
                  <a:lnTo>
                    <a:pt x="462" y="212"/>
                  </a:lnTo>
                  <a:close/>
                </a:path>
              </a:pathLst>
            </a:custGeom>
            <a:solidFill>
              <a:srgbClr val="6DBE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" name="Freeform 235"/>
            <p:cNvSpPr/>
            <p:nvPr/>
          </p:nvSpPr>
          <p:spPr bwMode="auto">
            <a:xfrm>
              <a:off x="8267701" y="4349750"/>
              <a:ext cx="733425" cy="403225"/>
            </a:xfrm>
            <a:custGeom>
              <a:avLst/>
              <a:gdLst>
                <a:gd name="T0" fmla="*/ 733425 w 462"/>
                <a:gd name="T1" fmla="*/ 314325 h 254"/>
                <a:gd name="T2" fmla="*/ 0 w 462"/>
                <a:gd name="T3" fmla="*/ 0 h 254"/>
                <a:gd name="T4" fmla="*/ 0 w 462"/>
                <a:gd name="T5" fmla="*/ 88900 h 254"/>
                <a:gd name="T6" fmla="*/ 733425 w 462"/>
                <a:gd name="T7" fmla="*/ 403225 h 254"/>
                <a:gd name="T8" fmla="*/ 733425 w 462"/>
                <a:gd name="T9" fmla="*/ 314325 h 25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62" h="254">
                  <a:moveTo>
                    <a:pt x="462" y="198"/>
                  </a:moveTo>
                  <a:lnTo>
                    <a:pt x="0" y="0"/>
                  </a:lnTo>
                  <a:lnTo>
                    <a:pt x="0" y="56"/>
                  </a:lnTo>
                  <a:lnTo>
                    <a:pt x="462" y="254"/>
                  </a:lnTo>
                  <a:lnTo>
                    <a:pt x="462" y="198"/>
                  </a:lnTo>
                  <a:close/>
                </a:path>
              </a:pathLst>
            </a:custGeom>
            <a:solidFill>
              <a:srgbClr val="6DBE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8" name="Freeform 236"/>
            <p:cNvSpPr/>
            <p:nvPr/>
          </p:nvSpPr>
          <p:spPr bwMode="auto">
            <a:xfrm>
              <a:off x="8267701" y="4484688"/>
              <a:ext cx="733425" cy="425450"/>
            </a:xfrm>
            <a:custGeom>
              <a:avLst/>
              <a:gdLst>
                <a:gd name="T0" fmla="*/ 733425 w 462"/>
                <a:gd name="T1" fmla="*/ 336550 h 268"/>
                <a:gd name="T2" fmla="*/ 0 w 462"/>
                <a:gd name="T3" fmla="*/ 0 h 268"/>
                <a:gd name="T4" fmla="*/ 0 w 462"/>
                <a:gd name="T5" fmla="*/ 111125 h 268"/>
                <a:gd name="T6" fmla="*/ 733425 w 462"/>
                <a:gd name="T7" fmla="*/ 425450 h 268"/>
                <a:gd name="T8" fmla="*/ 733425 w 462"/>
                <a:gd name="T9" fmla="*/ 336550 h 2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62" h="268">
                  <a:moveTo>
                    <a:pt x="462" y="212"/>
                  </a:moveTo>
                  <a:lnTo>
                    <a:pt x="0" y="0"/>
                  </a:lnTo>
                  <a:lnTo>
                    <a:pt x="0" y="70"/>
                  </a:lnTo>
                  <a:lnTo>
                    <a:pt x="462" y="268"/>
                  </a:lnTo>
                  <a:lnTo>
                    <a:pt x="462" y="212"/>
                  </a:lnTo>
                  <a:close/>
                </a:path>
              </a:pathLst>
            </a:custGeom>
            <a:solidFill>
              <a:srgbClr val="6DBE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9" name="Freeform 237"/>
            <p:cNvSpPr/>
            <p:nvPr/>
          </p:nvSpPr>
          <p:spPr bwMode="auto">
            <a:xfrm>
              <a:off x="8267701" y="4730750"/>
              <a:ext cx="733425" cy="404813"/>
            </a:xfrm>
            <a:custGeom>
              <a:avLst/>
              <a:gdLst>
                <a:gd name="T0" fmla="*/ 733425 w 462"/>
                <a:gd name="T1" fmla="*/ 314325 h 255"/>
                <a:gd name="T2" fmla="*/ 0 w 462"/>
                <a:gd name="T3" fmla="*/ 0 h 255"/>
                <a:gd name="T4" fmla="*/ 0 w 462"/>
                <a:gd name="T5" fmla="*/ 68263 h 255"/>
                <a:gd name="T6" fmla="*/ 733425 w 462"/>
                <a:gd name="T7" fmla="*/ 404813 h 255"/>
                <a:gd name="T8" fmla="*/ 733425 w 462"/>
                <a:gd name="T9" fmla="*/ 314325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62" h="255">
                  <a:moveTo>
                    <a:pt x="462" y="198"/>
                  </a:moveTo>
                  <a:lnTo>
                    <a:pt x="0" y="0"/>
                  </a:lnTo>
                  <a:lnTo>
                    <a:pt x="0" y="43"/>
                  </a:lnTo>
                  <a:lnTo>
                    <a:pt x="462" y="255"/>
                  </a:lnTo>
                  <a:lnTo>
                    <a:pt x="462" y="198"/>
                  </a:lnTo>
                  <a:close/>
                </a:path>
              </a:pathLst>
            </a:custGeom>
            <a:solidFill>
              <a:srgbClr val="6DBE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" name="Freeform 238"/>
            <p:cNvSpPr/>
            <p:nvPr/>
          </p:nvSpPr>
          <p:spPr bwMode="auto">
            <a:xfrm>
              <a:off x="9090026" y="3810000"/>
              <a:ext cx="909638" cy="1504950"/>
            </a:xfrm>
            <a:custGeom>
              <a:avLst/>
              <a:gdLst>
                <a:gd name="T0" fmla="*/ 0 w 573"/>
                <a:gd name="T1" fmla="*/ 404813 h 948"/>
                <a:gd name="T2" fmla="*/ 909638 w 573"/>
                <a:gd name="T3" fmla="*/ 0 h 948"/>
                <a:gd name="T4" fmla="*/ 909638 w 573"/>
                <a:gd name="T5" fmla="*/ 1100138 h 948"/>
                <a:gd name="T6" fmla="*/ 0 w 573"/>
                <a:gd name="T7" fmla="*/ 1504950 h 948"/>
                <a:gd name="T8" fmla="*/ 0 w 573"/>
                <a:gd name="T9" fmla="*/ 404813 h 9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73" h="948">
                  <a:moveTo>
                    <a:pt x="0" y="255"/>
                  </a:moveTo>
                  <a:lnTo>
                    <a:pt x="573" y="0"/>
                  </a:lnTo>
                  <a:lnTo>
                    <a:pt x="573" y="693"/>
                  </a:lnTo>
                  <a:lnTo>
                    <a:pt x="0" y="948"/>
                  </a:lnTo>
                  <a:lnTo>
                    <a:pt x="0" y="255"/>
                  </a:lnTo>
                  <a:close/>
                </a:path>
              </a:pathLst>
            </a:custGeom>
            <a:solidFill>
              <a:srgbClr val="DFDF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" name="Freeform 239"/>
            <p:cNvSpPr/>
            <p:nvPr/>
          </p:nvSpPr>
          <p:spPr bwMode="auto">
            <a:xfrm>
              <a:off x="9178926" y="4484688"/>
              <a:ext cx="754063" cy="425450"/>
            </a:xfrm>
            <a:custGeom>
              <a:avLst/>
              <a:gdLst>
                <a:gd name="T0" fmla="*/ 0 w 475"/>
                <a:gd name="T1" fmla="*/ 336550 h 268"/>
                <a:gd name="T2" fmla="*/ 754063 w 475"/>
                <a:gd name="T3" fmla="*/ 0 h 268"/>
                <a:gd name="T4" fmla="*/ 754063 w 475"/>
                <a:gd name="T5" fmla="*/ 111125 h 268"/>
                <a:gd name="T6" fmla="*/ 0 w 475"/>
                <a:gd name="T7" fmla="*/ 425450 h 268"/>
                <a:gd name="T8" fmla="*/ 0 w 475"/>
                <a:gd name="T9" fmla="*/ 336550 h 2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5" h="268">
                  <a:moveTo>
                    <a:pt x="0" y="212"/>
                  </a:moveTo>
                  <a:lnTo>
                    <a:pt x="475" y="0"/>
                  </a:lnTo>
                  <a:lnTo>
                    <a:pt x="475" y="70"/>
                  </a:lnTo>
                  <a:lnTo>
                    <a:pt x="0" y="268"/>
                  </a:lnTo>
                  <a:lnTo>
                    <a:pt x="0" y="212"/>
                  </a:lnTo>
                  <a:close/>
                </a:path>
              </a:pathLst>
            </a:custGeom>
            <a:solidFill>
              <a:srgbClr val="6DBE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" name="Freeform 240"/>
            <p:cNvSpPr/>
            <p:nvPr/>
          </p:nvSpPr>
          <p:spPr bwMode="auto">
            <a:xfrm>
              <a:off x="9178926" y="4730750"/>
              <a:ext cx="754063" cy="404813"/>
            </a:xfrm>
            <a:custGeom>
              <a:avLst/>
              <a:gdLst>
                <a:gd name="T0" fmla="*/ 0 w 475"/>
                <a:gd name="T1" fmla="*/ 314325 h 255"/>
                <a:gd name="T2" fmla="*/ 754063 w 475"/>
                <a:gd name="T3" fmla="*/ 0 h 255"/>
                <a:gd name="T4" fmla="*/ 754063 w 475"/>
                <a:gd name="T5" fmla="*/ 68263 h 255"/>
                <a:gd name="T6" fmla="*/ 0 w 475"/>
                <a:gd name="T7" fmla="*/ 404813 h 255"/>
                <a:gd name="T8" fmla="*/ 0 w 475"/>
                <a:gd name="T9" fmla="*/ 314325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5" h="255">
                  <a:moveTo>
                    <a:pt x="0" y="198"/>
                  </a:moveTo>
                  <a:lnTo>
                    <a:pt x="475" y="0"/>
                  </a:lnTo>
                  <a:lnTo>
                    <a:pt x="475" y="43"/>
                  </a:lnTo>
                  <a:lnTo>
                    <a:pt x="0" y="255"/>
                  </a:lnTo>
                  <a:lnTo>
                    <a:pt x="0" y="198"/>
                  </a:lnTo>
                  <a:close/>
                </a:path>
              </a:pathLst>
            </a:custGeom>
            <a:solidFill>
              <a:srgbClr val="6DBE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3" name="Freeform 241"/>
            <p:cNvSpPr/>
            <p:nvPr/>
          </p:nvSpPr>
          <p:spPr bwMode="auto">
            <a:xfrm>
              <a:off x="9555163" y="4033838"/>
              <a:ext cx="377825" cy="561975"/>
            </a:xfrm>
            <a:custGeom>
              <a:avLst/>
              <a:gdLst>
                <a:gd name="T0" fmla="*/ 377825 w 238"/>
                <a:gd name="T1" fmla="*/ 0 h 354"/>
                <a:gd name="T2" fmla="*/ 377825 w 238"/>
                <a:gd name="T3" fmla="*/ 404813 h 354"/>
                <a:gd name="T4" fmla="*/ 0 w 238"/>
                <a:gd name="T5" fmla="*/ 561975 h 354"/>
                <a:gd name="T6" fmla="*/ 0 w 238"/>
                <a:gd name="T7" fmla="*/ 180975 h 354"/>
                <a:gd name="T8" fmla="*/ 377825 w 238"/>
                <a:gd name="T9" fmla="*/ 0 h 35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38" h="354">
                  <a:moveTo>
                    <a:pt x="238" y="0"/>
                  </a:moveTo>
                  <a:lnTo>
                    <a:pt x="238" y="255"/>
                  </a:lnTo>
                  <a:lnTo>
                    <a:pt x="0" y="354"/>
                  </a:lnTo>
                  <a:lnTo>
                    <a:pt x="0" y="114"/>
                  </a:lnTo>
                  <a:lnTo>
                    <a:pt x="238" y="0"/>
                  </a:lnTo>
                  <a:close/>
                </a:path>
              </a:pathLst>
            </a:custGeom>
            <a:solidFill>
              <a:srgbClr val="6DBE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4" name="Freeform 242"/>
            <p:cNvSpPr/>
            <p:nvPr/>
          </p:nvSpPr>
          <p:spPr bwMode="auto">
            <a:xfrm>
              <a:off x="9178926" y="4214813"/>
              <a:ext cx="331788" cy="246063"/>
            </a:xfrm>
            <a:custGeom>
              <a:avLst/>
              <a:gdLst>
                <a:gd name="T0" fmla="*/ 331788 w 209"/>
                <a:gd name="T1" fmla="*/ 0 h 155"/>
                <a:gd name="T2" fmla="*/ 0 w 209"/>
                <a:gd name="T3" fmla="*/ 157163 h 155"/>
                <a:gd name="T4" fmla="*/ 0 w 209"/>
                <a:gd name="T5" fmla="*/ 246063 h 155"/>
                <a:gd name="T6" fmla="*/ 331788 w 209"/>
                <a:gd name="T7" fmla="*/ 88900 h 155"/>
                <a:gd name="T8" fmla="*/ 331788 w 209"/>
                <a:gd name="T9" fmla="*/ 0 h 1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9" h="155">
                  <a:moveTo>
                    <a:pt x="209" y="0"/>
                  </a:moveTo>
                  <a:lnTo>
                    <a:pt x="0" y="99"/>
                  </a:lnTo>
                  <a:lnTo>
                    <a:pt x="0" y="155"/>
                  </a:lnTo>
                  <a:lnTo>
                    <a:pt x="209" y="56"/>
                  </a:lnTo>
                  <a:lnTo>
                    <a:pt x="209" y="0"/>
                  </a:lnTo>
                  <a:close/>
                </a:path>
              </a:pathLst>
            </a:custGeom>
            <a:solidFill>
              <a:srgbClr val="6DBE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5" name="Freeform 243"/>
            <p:cNvSpPr/>
            <p:nvPr/>
          </p:nvSpPr>
          <p:spPr bwMode="auto">
            <a:xfrm>
              <a:off x="9178926" y="4371975"/>
              <a:ext cx="331788" cy="223838"/>
            </a:xfrm>
            <a:custGeom>
              <a:avLst/>
              <a:gdLst>
                <a:gd name="T0" fmla="*/ 331788 w 209"/>
                <a:gd name="T1" fmla="*/ 0 h 141"/>
                <a:gd name="T2" fmla="*/ 0 w 209"/>
                <a:gd name="T3" fmla="*/ 157163 h 141"/>
                <a:gd name="T4" fmla="*/ 0 w 209"/>
                <a:gd name="T5" fmla="*/ 223838 h 141"/>
                <a:gd name="T6" fmla="*/ 331788 w 209"/>
                <a:gd name="T7" fmla="*/ 88900 h 141"/>
                <a:gd name="T8" fmla="*/ 331788 w 209"/>
                <a:gd name="T9" fmla="*/ 0 h 1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9" h="141">
                  <a:moveTo>
                    <a:pt x="209" y="0"/>
                  </a:moveTo>
                  <a:lnTo>
                    <a:pt x="0" y="99"/>
                  </a:lnTo>
                  <a:lnTo>
                    <a:pt x="0" y="141"/>
                  </a:lnTo>
                  <a:lnTo>
                    <a:pt x="209" y="56"/>
                  </a:lnTo>
                  <a:lnTo>
                    <a:pt x="209" y="0"/>
                  </a:lnTo>
                  <a:close/>
                </a:path>
              </a:pathLst>
            </a:custGeom>
            <a:solidFill>
              <a:srgbClr val="6DBE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6" name="Freeform 244"/>
            <p:cNvSpPr/>
            <p:nvPr/>
          </p:nvSpPr>
          <p:spPr bwMode="auto">
            <a:xfrm>
              <a:off x="9178926" y="4529138"/>
              <a:ext cx="331788" cy="223838"/>
            </a:xfrm>
            <a:custGeom>
              <a:avLst/>
              <a:gdLst>
                <a:gd name="T0" fmla="*/ 331788 w 209"/>
                <a:gd name="T1" fmla="*/ 0 h 141"/>
                <a:gd name="T2" fmla="*/ 0 w 209"/>
                <a:gd name="T3" fmla="*/ 134938 h 141"/>
                <a:gd name="T4" fmla="*/ 0 w 209"/>
                <a:gd name="T5" fmla="*/ 223838 h 141"/>
                <a:gd name="T6" fmla="*/ 331788 w 209"/>
                <a:gd name="T7" fmla="*/ 88900 h 141"/>
                <a:gd name="T8" fmla="*/ 331788 w 209"/>
                <a:gd name="T9" fmla="*/ 0 h 1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9" h="141">
                  <a:moveTo>
                    <a:pt x="209" y="0"/>
                  </a:moveTo>
                  <a:lnTo>
                    <a:pt x="0" y="85"/>
                  </a:lnTo>
                  <a:lnTo>
                    <a:pt x="0" y="141"/>
                  </a:lnTo>
                  <a:lnTo>
                    <a:pt x="209" y="56"/>
                  </a:lnTo>
                  <a:lnTo>
                    <a:pt x="209" y="0"/>
                  </a:lnTo>
                  <a:close/>
                </a:path>
              </a:pathLst>
            </a:custGeom>
            <a:solidFill>
              <a:srgbClr val="6DBE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5040000" cy="2387600"/>
          </a:xfrm>
        </p:spPr>
        <p:txBody>
          <a:bodyPr anchor="b">
            <a:normAutofit/>
          </a:bodyPr>
          <a:lstStyle>
            <a:lvl1pPr algn="l">
              <a:defRPr sz="5400">
                <a:solidFill>
                  <a:srgbClr val="FFFFFF"/>
                </a:solidFill>
              </a:defRPr>
            </a:lvl1pPr>
          </a:lstStyle>
          <a:p>
            <a:r>
              <a:rPr lang="zh-CN" altLang="en-US" dirty="0" smtClean="0"/>
              <a:t>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5040000" cy="1051098"/>
          </a:xfrm>
        </p:spPr>
        <p:txBody>
          <a:bodyPr anchor="ctr"/>
          <a:lstStyle>
            <a:lvl1pPr marL="0" indent="0" algn="l">
              <a:buNone/>
              <a:defRPr sz="240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 smtClean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B3021-1FB4-4DCB-AA47-7675B6C6FEB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9B3E6-BB51-4667-BC64-904D1D3B55E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B3021-1FB4-4DCB-AA47-7675B6C6FEBB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9B3E6-BB51-4667-BC64-904D1D3B55E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332656"/>
            <a:ext cx="10515600" cy="583264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B3021-1FB4-4DCB-AA47-7675B6C6FEB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9B3E6-BB51-4667-BC64-904D1D3B55E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B3021-1FB4-4DCB-AA47-7675B6C6FEB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9B3E6-BB51-4667-BC64-904D1D3B55E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B3021-1FB4-4DCB-AA47-7675B6C6FEB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9B3E6-BB51-4667-BC64-904D1D3B55E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72816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36911"/>
            <a:ext cx="5157787" cy="3552751"/>
          </a:xfrm>
        </p:spPr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72816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36911"/>
            <a:ext cx="5183188" cy="355275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B3021-1FB4-4DCB-AA47-7675B6C6FEBB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9B3E6-BB51-4667-BC64-904D1D3B55E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4806950"/>
            <a:ext cx="12192000" cy="1430338"/>
          </a:xfrm>
          <a:prstGeom prst="rect">
            <a:avLst/>
          </a:prstGeom>
          <a:solidFill>
            <a:srgbClr val="1C47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grpSp>
        <p:nvGrpSpPr>
          <p:cNvPr id="9" name="组合 8"/>
          <p:cNvGrpSpPr/>
          <p:nvPr/>
        </p:nvGrpSpPr>
        <p:grpSpPr bwMode="auto">
          <a:xfrm>
            <a:off x="8472488" y="2060575"/>
            <a:ext cx="2160587" cy="3706813"/>
            <a:chOff x="8178801" y="2686050"/>
            <a:chExt cx="1820863" cy="3124200"/>
          </a:xfrm>
        </p:grpSpPr>
        <p:sp>
          <p:nvSpPr>
            <p:cNvPr id="10" name="Oval 217"/>
            <p:cNvSpPr>
              <a:spLocks noChangeArrowheads="1"/>
            </p:cNvSpPr>
            <p:nvPr/>
          </p:nvSpPr>
          <p:spPr bwMode="auto">
            <a:xfrm>
              <a:off x="8578851" y="2686050"/>
              <a:ext cx="1042988" cy="1079500"/>
            </a:xfrm>
            <a:prstGeom prst="ellipse">
              <a:avLst/>
            </a:prstGeom>
            <a:solidFill>
              <a:srgbClr val="EEE1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" name="Freeform 218"/>
            <p:cNvSpPr/>
            <p:nvPr/>
          </p:nvSpPr>
          <p:spPr bwMode="auto">
            <a:xfrm>
              <a:off x="8578851" y="2686050"/>
              <a:ext cx="1042988" cy="696913"/>
            </a:xfrm>
            <a:custGeom>
              <a:avLst/>
              <a:gdLst>
                <a:gd name="T0" fmla="*/ 22191 w 47"/>
                <a:gd name="T1" fmla="*/ 696913 h 31"/>
                <a:gd name="T2" fmla="*/ 332869 w 47"/>
                <a:gd name="T3" fmla="*/ 382178 h 31"/>
                <a:gd name="T4" fmla="*/ 1042988 w 47"/>
                <a:gd name="T5" fmla="*/ 427140 h 31"/>
                <a:gd name="T6" fmla="*/ 510398 w 47"/>
                <a:gd name="T7" fmla="*/ 0 h 31"/>
                <a:gd name="T8" fmla="*/ 0 w 47"/>
                <a:gd name="T9" fmla="*/ 539546 h 31"/>
                <a:gd name="T10" fmla="*/ 22191 w 47"/>
                <a:gd name="T11" fmla="*/ 696913 h 3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7" h="31">
                  <a:moveTo>
                    <a:pt x="1" y="31"/>
                  </a:moveTo>
                  <a:cubicBezTo>
                    <a:pt x="6" y="4"/>
                    <a:pt x="12" y="13"/>
                    <a:pt x="15" y="17"/>
                  </a:cubicBezTo>
                  <a:cubicBezTo>
                    <a:pt x="20" y="27"/>
                    <a:pt x="42" y="9"/>
                    <a:pt x="47" y="19"/>
                  </a:cubicBezTo>
                  <a:cubicBezTo>
                    <a:pt x="45" y="8"/>
                    <a:pt x="35" y="0"/>
                    <a:pt x="23" y="0"/>
                  </a:cubicBezTo>
                  <a:cubicBezTo>
                    <a:pt x="10" y="0"/>
                    <a:pt x="0" y="10"/>
                    <a:pt x="0" y="24"/>
                  </a:cubicBezTo>
                  <a:cubicBezTo>
                    <a:pt x="0" y="26"/>
                    <a:pt x="0" y="29"/>
                    <a:pt x="1" y="31"/>
                  </a:cubicBezTo>
                  <a:close/>
                </a:path>
              </a:pathLst>
            </a:custGeom>
            <a:solidFill>
              <a:srgbClr val="2E2C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" name="Oval 219"/>
            <p:cNvSpPr>
              <a:spLocks noChangeArrowheads="1"/>
            </p:cNvSpPr>
            <p:nvPr/>
          </p:nvSpPr>
          <p:spPr bwMode="auto">
            <a:xfrm>
              <a:off x="9201151" y="5562600"/>
              <a:ext cx="265113" cy="247650"/>
            </a:xfrm>
            <a:prstGeom prst="ellipse">
              <a:avLst/>
            </a:prstGeom>
            <a:solidFill>
              <a:srgbClr val="2930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3" name="Oval 220"/>
            <p:cNvSpPr>
              <a:spLocks noChangeArrowheads="1"/>
            </p:cNvSpPr>
            <p:nvPr/>
          </p:nvSpPr>
          <p:spPr bwMode="auto">
            <a:xfrm>
              <a:off x="8756651" y="5562600"/>
              <a:ext cx="266700" cy="247650"/>
            </a:xfrm>
            <a:prstGeom prst="ellipse">
              <a:avLst/>
            </a:prstGeom>
            <a:solidFill>
              <a:srgbClr val="2930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4" name="Oval 221"/>
            <p:cNvSpPr>
              <a:spLocks noChangeArrowheads="1"/>
            </p:cNvSpPr>
            <p:nvPr/>
          </p:nvSpPr>
          <p:spPr bwMode="auto">
            <a:xfrm>
              <a:off x="9621838" y="4776788"/>
              <a:ext cx="133350" cy="111125"/>
            </a:xfrm>
            <a:prstGeom prst="ellipse">
              <a:avLst/>
            </a:prstGeom>
            <a:solidFill>
              <a:srgbClr val="F2BD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5" name="Oval 222"/>
            <p:cNvSpPr>
              <a:spLocks noChangeArrowheads="1"/>
            </p:cNvSpPr>
            <p:nvPr/>
          </p:nvSpPr>
          <p:spPr bwMode="auto">
            <a:xfrm>
              <a:off x="8467726" y="4776788"/>
              <a:ext cx="133350" cy="111125"/>
            </a:xfrm>
            <a:prstGeom prst="ellipse">
              <a:avLst/>
            </a:prstGeom>
            <a:solidFill>
              <a:srgbClr val="F2BD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6" name="Freeform 223"/>
            <p:cNvSpPr/>
            <p:nvPr/>
          </p:nvSpPr>
          <p:spPr bwMode="auto">
            <a:xfrm>
              <a:off x="8467726" y="3765550"/>
              <a:ext cx="1287463" cy="1144588"/>
            </a:xfrm>
            <a:custGeom>
              <a:avLst/>
              <a:gdLst>
                <a:gd name="T0" fmla="*/ 310767 w 58"/>
                <a:gd name="T1" fmla="*/ 0 h 51"/>
                <a:gd name="T2" fmla="*/ 0 w 58"/>
                <a:gd name="T3" fmla="*/ 1032373 h 51"/>
                <a:gd name="T4" fmla="*/ 133186 w 58"/>
                <a:gd name="T5" fmla="*/ 1054816 h 51"/>
                <a:gd name="T6" fmla="*/ 199779 w 58"/>
                <a:gd name="T7" fmla="*/ 852830 h 51"/>
                <a:gd name="T8" fmla="*/ 155383 w 58"/>
                <a:gd name="T9" fmla="*/ 1144588 h 51"/>
                <a:gd name="T10" fmla="*/ 643732 w 58"/>
                <a:gd name="T11" fmla="*/ 1144588 h 51"/>
                <a:gd name="T12" fmla="*/ 643732 w 58"/>
                <a:gd name="T13" fmla="*/ 0 h 51"/>
                <a:gd name="T14" fmla="*/ 976696 w 58"/>
                <a:gd name="T15" fmla="*/ 0 h 51"/>
                <a:gd name="T16" fmla="*/ 1287463 w 58"/>
                <a:gd name="T17" fmla="*/ 1032373 h 51"/>
                <a:gd name="T18" fmla="*/ 1154277 w 58"/>
                <a:gd name="T19" fmla="*/ 1054816 h 51"/>
                <a:gd name="T20" fmla="*/ 1109882 w 58"/>
                <a:gd name="T21" fmla="*/ 852830 h 51"/>
                <a:gd name="T22" fmla="*/ 1132080 w 58"/>
                <a:gd name="T23" fmla="*/ 1144588 h 51"/>
                <a:gd name="T24" fmla="*/ 643732 w 58"/>
                <a:gd name="T25" fmla="*/ 1144588 h 51"/>
                <a:gd name="T26" fmla="*/ 643732 w 58"/>
                <a:gd name="T27" fmla="*/ 0 h 51"/>
                <a:gd name="T28" fmla="*/ 310767 w 58"/>
                <a:gd name="T29" fmla="*/ 0 h 5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58" h="51">
                  <a:moveTo>
                    <a:pt x="14" y="0"/>
                  </a:moveTo>
                  <a:cubicBezTo>
                    <a:pt x="10" y="1"/>
                    <a:pt x="5" y="17"/>
                    <a:pt x="0" y="46"/>
                  </a:cubicBezTo>
                  <a:cubicBezTo>
                    <a:pt x="3" y="47"/>
                    <a:pt x="5" y="47"/>
                    <a:pt x="6" y="47"/>
                  </a:cubicBezTo>
                  <a:cubicBezTo>
                    <a:pt x="9" y="38"/>
                    <a:pt x="9" y="38"/>
                    <a:pt x="9" y="38"/>
                  </a:cubicBezTo>
                  <a:cubicBezTo>
                    <a:pt x="7" y="51"/>
                    <a:pt x="7" y="51"/>
                    <a:pt x="7" y="51"/>
                  </a:cubicBezTo>
                  <a:cubicBezTo>
                    <a:pt x="29" y="51"/>
                    <a:pt x="29" y="51"/>
                    <a:pt x="29" y="51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8" y="1"/>
                    <a:pt x="53" y="17"/>
                    <a:pt x="58" y="46"/>
                  </a:cubicBezTo>
                  <a:cubicBezTo>
                    <a:pt x="55" y="47"/>
                    <a:pt x="53" y="47"/>
                    <a:pt x="52" y="47"/>
                  </a:cubicBezTo>
                  <a:cubicBezTo>
                    <a:pt x="50" y="38"/>
                    <a:pt x="50" y="38"/>
                    <a:pt x="50" y="38"/>
                  </a:cubicBezTo>
                  <a:cubicBezTo>
                    <a:pt x="51" y="51"/>
                    <a:pt x="51" y="51"/>
                    <a:pt x="51" y="51"/>
                  </a:cubicBezTo>
                  <a:cubicBezTo>
                    <a:pt x="29" y="51"/>
                    <a:pt x="29" y="51"/>
                    <a:pt x="29" y="51"/>
                  </a:cubicBezTo>
                  <a:cubicBezTo>
                    <a:pt x="29" y="0"/>
                    <a:pt x="29" y="0"/>
                    <a:pt x="29" y="0"/>
                  </a:cubicBezTo>
                  <a:lnTo>
                    <a:pt x="14" y="0"/>
                  </a:lnTo>
                  <a:close/>
                </a:path>
              </a:pathLst>
            </a:custGeom>
            <a:solidFill>
              <a:srgbClr val="2E2C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" name="Freeform 224"/>
            <p:cNvSpPr/>
            <p:nvPr/>
          </p:nvSpPr>
          <p:spPr bwMode="auto">
            <a:xfrm>
              <a:off x="8956676" y="3765550"/>
              <a:ext cx="333375" cy="493713"/>
            </a:xfrm>
            <a:custGeom>
              <a:avLst/>
              <a:gdLst>
                <a:gd name="T0" fmla="*/ 0 w 15"/>
                <a:gd name="T1" fmla="*/ 0 h 22"/>
                <a:gd name="T2" fmla="*/ 155575 w 15"/>
                <a:gd name="T3" fmla="*/ 493713 h 22"/>
                <a:gd name="T4" fmla="*/ 155575 w 15"/>
                <a:gd name="T5" fmla="*/ 0 h 22"/>
                <a:gd name="T6" fmla="*/ 311150 w 15"/>
                <a:gd name="T7" fmla="*/ 0 h 22"/>
                <a:gd name="T8" fmla="*/ 155575 w 15"/>
                <a:gd name="T9" fmla="*/ 493713 h 22"/>
                <a:gd name="T10" fmla="*/ 155575 w 15"/>
                <a:gd name="T11" fmla="*/ 0 h 22"/>
                <a:gd name="T12" fmla="*/ 0 w 15"/>
                <a:gd name="T13" fmla="*/ 0 h 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" h="22">
                  <a:moveTo>
                    <a:pt x="0" y="0"/>
                  </a:moveTo>
                  <a:cubicBezTo>
                    <a:pt x="0" y="9"/>
                    <a:pt x="2" y="16"/>
                    <a:pt x="7" y="22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5" y="9"/>
                    <a:pt x="12" y="16"/>
                    <a:pt x="7" y="22"/>
                  </a:cubicBezTo>
                  <a:cubicBezTo>
                    <a:pt x="7" y="0"/>
                    <a:pt x="7" y="0"/>
                    <a:pt x="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FF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8" name="Oval 225"/>
            <p:cNvSpPr>
              <a:spLocks noChangeArrowheads="1"/>
            </p:cNvSpPr>
            <p:nvPr/>
          </p:nvSpPr>
          <p:spPr bwMode="auto">
            <a:xfrm>
              <a:off x="9067801" y="4484688"/>
              <a:ext cx="88900" cy="88900"/>
            </a:xfrm>
            <a:prstGeom prst="ellipse">
              <a:avLst/>
            </a:prstGeom>
            <a:solidFill>
              <a:srgbClr val="F2DE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9" name="Oval 226"/>
            <p:cNvSpPr>
              <a:spLocks noChangeArrowheads="1"/>
            </p:cNvSpPr>
            <p:nvPr/>
          </p:nvSpPr>
          <p:spPr bwMode="auto">
            <a:xfrm>
              <a:off x="9067801" y="4641850"/>
              <a:ext cx="88900" cy="111125"/>
            </a:xfrm>
            <a:prstGeom prst="ellipse">
              <a:avLst/>
            </a:prstGeom>
            <a:solidFill>
              <a:srgbClr val="F2DE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0" name="Freeform 227"/>
            <p:cNvSpPr/>
            <p:nvPr/>
          </p:nvSpPr>
          <p:spPr bwMode="auto">
            <a:xfrm>
              <a:off x="9067801" y="4843463"/>
              <a:ext cx="88900" cy="66675"/>
            </a:xfrm>
            <a:custGeom>
              <a:avLst/>
              <a:gdLst>
                <a:gd name="T0" fmla="*/ 0 w 4"/>
                <a:gd name="T1" fmla="*/ 66675 h 3"/>
                <a:gd name="T2" fmla="*/ 44450 w 4"/>
                <a:gd name="T3" fmla="*/ 0 h 3"/>
                <a:gd name="T4" fmla="*/ 44450 w 4"/>
                <a:gd name="T5" fmla="*/ 66675 h 3"/>
                <a:gd name="T6" fmla="*/ 88900 w 4"/>
                <a:gd name="T7" fmla="*/ 66675 h 3"/>
                <a:gd name="T8" fmla="*/ 44450 w 4"/>
                <a:gd name="T9" fmla="*/ 0 h 3"/>
                <a:gd name="T10" fmla="*/ 44450 w 4"/>
                <a:gd name="T11" fmla="*/ 66675 h 3"/>
                <a:gd name="T12" fmla="*/ 0 w 4"/>
                <a:gd name="T13" fmla="*/ 66675 h 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" h="3">
                  <a:moveTo>
                    <a:pt x="0" y="3"/>
                  </a:moveTo>
                  <a:cubicBezTo>
                    <a:pt x="0" y="1"/>
                    <a:pt x="1" y="1"/>
                    <a:pt x="2" y="0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4" y="1"/>
                    <a:pt x="2" y="0"/>
                  </a:cubicBezTo>
                  <a:cubicBezTo>
                    <a:pt x="2" y="3"/>
                    <a:pt x="2" y="3"/>
                    <a:pt x="2" y="3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rgbClr val="6DBE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" name="Freeform 228"/>
            <p:cNvSpPr/>
            <p:nvPr/>
          </p:nvSpPr>
          <p:spPr bwMode="auto">
            <a:xfrm>
              <a:off x="9045576" y="3765550"/>
              <a:ext cx="155575" cy="493713"/>
            </a:xfrm>
            <a:custGeom>
              <a:avLst/>
              <a:gdLst>
                <a:gd name="T0" fmla="*/ 44450 w 7"/>
                <a:gd name="T1" fmla="*/ 0 h 22"/>
                <a:gd name="T2" fmla="*/ 44450 w 7"/>
                <a:gd name="T3" fmla="*/ 67325 h 22"/>
                <a:gd name="T4" fmla="*/ 66675 w 7"/>
                <a:gd name="T5" fmla="*/ 493713 h 22"/>
                <a:gd name="T6" fmla="*/ 66675 w 7"/>
                <a:gd name="T7" fmla="*/ 0 h 22"/>
                <a:gd name="T8" fmla="*/ 88900 w 7"/>
                <a:gd name="T9" fmla="*/ 0 h 22"/>
                <a:gd name="T10" fmla="*/ 88900 w 7"/>
                <a:gd name="T11" fmla="*/ 67325 h 22"/>
                <a:gd name="T12" fmla="*/ 66675 w 7"/>
                <a:gd name="T13" fmla="*/ 493713 h 22"/>
                <a:gd name="T14" fmla="*/ 66675 w 7"/>
                <a:gd name="T15" fmla="*/ 0 h 22"/>
                <a:gd name="T16" fmla="*/ 44450 w 7"/>
                <a:gd name="T17" fmla="*/ 0 h 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" h="22">
                  <a:moveTo>
                    <a:pt x="2" y="0"/>
                  </a:moveTo>
                  <a:cubicBezTo>
                    <a:pt x="0" y="1"/>
                    <a:pt x="1" y="3"/>
                    <a:pt x="2" y="3"/>
                  </a:cubicBezTo>
                  <a:cubicBezTo>
                    <a:pt x="0" y="4"/>
                    <a:pt x="1" y="10"/>
                    <a:pt x="3" y="22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7" y="1"/>
                    <a:pt x="5" y="3"/>
                    <a:pt x="4" y="3"/>
                  </a:cubicBezTo>
                  <a:cubicBezTo>
                    <a:pt x="6" y="4"/>
                    <a:pt x="6" y="10"/>
                    <a:pt x="3" y="22"/>
                  </a:cubicBezTo>
                  <a:cubicBezTo>
                    <a:pt x="3" y="0"/>
                    <a:pt x="3" y="0"/>
                    <a:pt x="3" y="0"/>
                  </a:cubicBezTo>
                  <a:lnTo>
                    <a:pt x="2" y="0"/>
                  </a:lnTo>
                  <a:close/>
                </a:path>
              </a:pathLst>
            </a:custGeom>
            <a:solidFill>
              <a:srgbClr val="2E2C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" name="Freeform 229"/>
            <p:cNvSpPr/>
            <p:nvPr/>
          </p:nvSpPr>
          <p:spPr bwMode="auto">
            <a:xfrm>
              <a:off x="8689976" y="4910138"/>
              <a:ext cx="842963" cy="787400"/>
            </a:xfrm>
            <a:custGeom>
              <a:avLst/>
              <a:gdLst>
                <a:gd name="T0" fmla="*/ 0 w 531"/>
                <a:gd name="T1" fmla="*/ 0 h 496"/>
                <a:gd name="T2" fmla="*/ 66675 w 531"/>
                <a:gd name="T3" fmla="*/ 787400 h 496"/>
                <a:gd name="T4" fmla="*/ 333375 w 531"/>
                <a:gd name="T5" fmla="*/ 787400 h 496"/>
                <a:gd name="T6" fmla="*/ 422275 w 531"/>
                <a:gd name="T7" fmla="*/ 315913 h 496"/>
                <a:gd name="T8" fmla="*/ 511175 w 531"/>
                <a:gd name="T9" fmla="*/ 787400 h 496"/>
                <a:gd name="T10" fmla="*/ 776288 w 531"/>
                <a:gd name="T11" fmla="*/ 787400 h 496"/>
                <a:gd name="T12" fmla="*/ 842963 w 531"/>
                <a:gd name="T13" fmla="*/ 0 h 496"/>
                <a:gd name="T14" fmla="*/ 466725 w 531"/>
                <a:gd name="T15" fmla="*/ 0 h 496"/>
                <a:gd name="T16" fmla="*/ 422275 w 531"/>
                <a:gd name="T17" fmla="*/ 0 h 496"/>
                <a:gd name="T18" fmla="*/ 377825 w 531"/>
                <a:gd name="T19" fmla="*/ 0 h 496"/>
                <a:gd name="T20" fmla="*/ 0 w 531"/>
                <a:gd name="T21" fmla="*/ 0 h 49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31" h="496">
                  <a:moveTo>
                    <a:pt x="0" y="0"/>
                  </a:moveTo>
                  <a:lnTo>
                    <a:pt x="42" y="496"/>
                  </a:lnTo>
                  <a:lnTo>
                    <a:pt x="210" y="496"/>
                  </a:lnTo>
                  <a:lnTo>
                    <a:pt x="266" y="199"/>
                  </a:lnTo>
                  <a:lnTo>
                    <a:pt x="322" y="496"/>
                  </a:lnTo>
                  <a:lnTo>
                    <a:pt x="489" y="496"/>
                  </a:lnTo>
                  <a:lnTo>
                    <a:pt x="531" y="0"/>
                  </a:lnTo>
                  <a:lnTo>
                    <a:pt x="294" y="0"/>
                  </a:lnTo>
                  <a:lnTo>
                    <a:pt x="266" y="0"/>
                  </a:lnTo>
                  <a:lnTo>
                    <a:pt x="23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54C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" name="Freeform 230"/>
            <p:cNvSpPr/>
            <p:nvPr/>
          </p:nvSpPr>
          <p:spPr bwMode="auto">
            <a:xfrm>
              <a:off x="8756651" y="4956175"/>
              <a:ext cx="66675" cy="223838"/>
            </a:xfrm>
            <a:custGeom>
              <a:avLst/>
              <a:gdLst>
                <a:gd name="T0" fmla="*/ 0 w 42"/>
                <a:gd name="T1" fmla="*/ 0 h 141"/>
                <a:gd name="T2" fmla="*/ 66675 w 42"/>
                <a:gd name="T3" fmla="*/ 179388 h 141"/>
                <a:gd name="T4" fmla="*/ 44450 w 42"/>
                <a:gd name="T5" fmla="*/ 223838 h 141"/>
                <a:gd name="T6" fmla="*/ 0 w 42"/>
                <a:gd name="T7" fmla="*/ 0 h 1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2" h="141">
                  <a:moveTo>
                    <a:pt x="0" y="0"/>
                  </a:moveTo>
                  <a:lnTo>
                    <a:pt x="42" y="113"/>
                  </a:lnTo>
                  <a:lnTo>
                    <a:pt x="28" y="1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062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" name="Freeform 231"/>
            <p:cNvSpPr/>
            <p:nvPr/>
          </p:nvSpPr>
          <p:spPr bwMode="auto">
            <a:xfrm>
              <a:off x="9399588" y="4956175"/>
              <a:ext cx="66675" cy="223838"/>
            </a:xfrm>
            <a:custGeom>
              <a:avLst/>
              <a:gdLst>
                <a:gd name="T0" fmla="*/ 66675 w 42"/>
                <a:gd name="T1" fmla="*/ 0 h 141"/>
                <a:gd name="T2" fmla="*/ 0 w 42"/>
                <a:gd name="T3" fmla="*/ 179388 h 141"/>
                <a:gd name="T4" fmla="*/ 22225 w 42"/>
                <a:gd name="T5" fmla="*/ 223838 h 141"/>
                <a:gd name="T6" fmla="*/ 66675 w 42"/>
                <a:gd name="T7" fmla="*/ 0 h 1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2" h="141">
                  <a:moveTo>
                    <a:pt x="42" y="0"/>
                  </a:moveTo>
                  <a:lnTo>
                    <a:pt x="0" y="113"/>
                  </a:lnTo>
                  <a:lnTo>
                    <a:pt x="14" y="141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6062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5" name="Freeform 232"/>
            <p:cNvSpPr/>
            <p:nvPr/>
          </p:nvSpPr>
          <p:spPr bwMode="auto">
            <a:xfrm>
              <a:off x="8178801" y="3810000"/>
              <a:ext cx="911225" cy="1504950"/>
            </a:xfrm>
            <a:custGeom>
              <a:avLst/>
              <a:gdLst>
                <a:gd name="T0" fmla="*/ 911225 w 574"/>
                <a:gd name="T1" fmla="*/ 404813 h 948"/>
                <a:gd name="T2" fmla="*/ 0 w 574"/>
                <a:gd name="T3" fmla="*/ 0 h 948"/>
                <a:gd name="T4" fmla="*/ 0 w 574"/>
                <a:gd name="T5" fmla="*/ 1100138 h 948"/>
                <a:gd name="T6" fmla="*/ 911225 w 574"/>
                <a:gd name="T7" fmla="*/ 1504950 h 948"/>
                <a:gd name="T8" fmla="*/ 911225 w 574"/>
                <a:gd name="T9" fmla="*/ 404813 h 9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74" h="948">
                  <a:moveTo>
                    <a:pt x="574" y="255"/>
                  </a:moveTo>
                  <a:lnTo>
                    <a:pt x="0" y="0"/>
                  </a:lnTo>
                  <a:lnTo>
                    <a:pt x="0" y="693"/>
                  </a:lnTo>
                  <a:lnTo>
                    <a:pt x="574" y="948"/>
                  </a:lnTo>
                  <a:lnTo>
                    <a:pt x="574" y="255"/>
                  </a:lnTo>
                  <a:close/>
                </a:path>
              </a:pathLst>
            </a:custGeom>
            <a:solidFill>
              <a:srgbClr val="DFDF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" name="Freeform 233"/>
            <p:cNvSpPr/>
            <p:nvPr/>
          </p:nvSpPr>
          <p:spPr bwMode="auto">
            <a:xfrm>
              <a:off x="8267701" y="4033838"/>
              <a:ext cx="733425" cy="427038"/>
            </a:xfrm>
            <a:custGeom>
              <a:avLst/>
              <a:gdLst>
                <a:gd name="T0" fmla="*/ 733425 w 462"/>
                <a:gd name="T1" fmla="*/ 338138 h 269"/>
                <a:gd name="T2" fmla="*/ 0 w 462"/>
                <a:gd name="T3" fmla="*/ 0 h 269"/>
                <a:gd name="T4" fmla="*/ 0 w 462"/>
                <a:gd name="T5" fmla="*/ 90488 h 269"/>
                <a:gd name="T6" fmla="*/ 733425 w 462"/>
                <a:gd name="T7" fmla="*/ 427038 h 269"/>
                <a:gd name="T8" fmla="*/ 733425 w 462"/>
                <a:gd name="T9" fmla="*/ 338138 h 26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62" h="269">
                  <a:moveTo>
                    <a:pt x="462" y="213"/>
                  </a:moveTo>
                  <a:lnTo>
                    <a:pt x="0" y="0"/>
                  </a:lnTo>
                  <a:lnTo>
                    <a:pt x="0" y="57"/>
                  </a:lnTo>
                  <a:lnTo>
                    <a:pt x="462" y="269"/>
                  </a:lnTo>
                  <a:lnTo>
                    <a:pt x="462" y="213"/>
                  </a:lnTo>
                  <a:close/>
                </a:path>
              </a:pathLst>
            </a:custGeom>
            <a:solidFill>
              <a:srgbClr val="6DBE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" name="Freeform 234"/>
            <p:cNvSpPr/>
            <p:nvPr/>
          </p:nvSpPr>
          <p:spPr bwMode="auto">
            <a:xfrm>
              <a:off x="8267701" y="4192588"/>
              <a:ext cx="733425" cy="403225"/>
            </a:xfrm>
            <a:custGeom>
              <a:avLst/>
              <a:gdLst>
                <a:gd name="T0" fmla="*/ 733425 w 462"/>
                <a:gd name="T1" fmla="*/ 336550 h 254"/>
                <a:gd name="T2" fmla="*/ 0 w 462"/>
                <a:gd name="T3" fmla="*/ 0 h 254"/>
                <a:gd name="T4" fmla="*/ 0 w 462"/>
                <a:gd name="T5" fmla="*/ 88900 h 254"/>
                <a:gd name="T6" fmla="*/ 733425 w 462"/>
                <a:gd name="T7" fmla="*/ 403225 h 254"/>
                <a:gd name="T8" fmla="*/ 733425 w 462"/>
                <a:gd name="T9" fmla="*/ 336550 h 25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62" h="254">
                  <a:moveTo>
                    <a:pt x="462" y="212"/>
                  </a:moveTo>
                  <a:lnTo>
                    <a:pt x="0" y="0"/>
                  </a:lnTo>
                  <a:lnTo>
                    <a:pt x="0" y="56"/>
                  </a:lnTo>
                  <a:lnTo>
                    <a:pt x="462" y="254"/>
                  </a:lnTo>
                  <a:lnTo>
                    <a:pt x="462" y="212"/>
                  </a:lnTo>
                  <a:close/>
                </a:path>
              </a:pathLst>
            </a:custGeom>
            <a:solidFill>
              <a:srgbClr val="6DBE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8" name="Freeform 235"/>
            <p:cNvSpPr/>
            <p:nvPr/>
          </p:nvSpPr>
          <p:spPr bwMode="auto">
            <a:xfrm>
              <a:off x="8267701" y="4349750"/>
              <a:ext cx="733425" cy="403225"/>
            </a:xfrm>
            <a:custGeom>
              <a:avLst/>
              <a:gdLst>
                <a:gd name="T0" fmla="*/ 733425 w 462"/>
                <a:gd name="T1" fmla="*/ 314325 h 254"/>
                <a:gd name="T2" fmla="*/ 0 w 462"/>
                <a:gd name="T3" fmla="*/ 0 h 254"/>
                <a:gd name="T4" fmla="*/ 0 w 462"/>
                <a:gd name="T5" fmla="*/ 88900 h 254"/>
                <a:gd name="T6" fmla="*/ 733425 w 462"/>
                <a:gd name="T7" fmla="*/ 403225 h 254"/>
                <a:gd name="T8" fmla="*/ 733425 w 462"/>
                <a:gd name="T9" fmla="*/ 314325 h 25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62" h="254">
                  <a:moveTo>
                    <a:pt x="462" y="198"/>
                  </a:moveTo>
                  <a:lnTo>
                    <a:pt x="0" y="0"/>
                  </a:lnTo>
                  <a:lnTo>
                    <a:pt x="0" y="56"/>
                  </a:lnTo>
                  <a:lnTo>
                    <a:pt x="462" y="254"/>
                  </a:lnTo>
                  <a:lnTo>
                    <a:pt x="462" y="198"/>
                  </a:lnTo>
                  <a:close/>
                </a:path>
              </a:pathLst>
            </a:custGeom>
            <a:solidFill>
              <a:srgbClr val="6DBE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9" name="Freeform 236"/>
            <p:cNvSpPr/>
            <p:nvPr/>
          </p:nvSpPr>
          <p:spPr bwMode="auto">
            <a:xfrm>
              <a:off x="8267701" y="4484688"/>
              <a:ext cx="733425" cy="425450"/>
            </a:xfrm>
            <a:custGeom>
              <a:avLst/>
              <a:gdLst>
                <a:gd name="T0" fmla="*/ 733425 w 462"/>
                <a:gd name="T1" fmla="*/ 336550 h 268"/>
                <a:gd name="T2" fmla="*/ 0 w 462"/>
                <a:gd name="T3" fmla="*/ 0 h 268"/>
                <a:gd name="T4" fmla="*/ 0 w 462"/>
                <a:gd name="T5" fmla="*/ 111125 h 268"/>
                <a:gd name="T6" fmla="*/ 733425 w 462"/>
                <a:gd name="T7" fmla="*/ 425450 h 268"/>
                <a:gd name="T8" fmla="*/ 733425 w 462"/>
                <a:gd name="T9" fmla="*/ 336550 h 2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62" h="268">
                  <a:moveTo>
                    <a:pt x="462" y="212"/>
                  </a:moveTo>
                  <a:lnTo>
                    <a:pt x="0" y="0"/>
                  </a:lnTo>
                  <a:lnTo>
                    <a:pt x="0" y="70"/>
                  </a:lnTo>
                  <a:lnTo>
                    <a:pt x="462" y="268"/>
                  </a:lnTo>
                  <a:lnTo>
                    <a:pt x="462" y="212"/>
                  </a:lnTo>
                  <a:close/>
                </a:path>
              </a:pathLst>
            </a:custGeom>
            <a:solidFill>
              <a:srgbClr val="6DBE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" name="Freeform 237"/>
            <p:cNvSpPr/>
            <p:nvPr/>
          </p:nvSpPr>
          <p:spPr bwMode="auto">
            <a:xfrm>
              <a:off x="8267701" y="4730750"/>
              <a:ext cx="733425" cy="404813"/>
            </a:xfrm>
            <a:custGeom>
              <a:avLst/>
              <a:gdLst>
                <a:gd name="T0" fmla="*/ 733425 w 462"/>
                <a:gd name="T1" fmla="*/ 314325 h 255"/>
                <a:gd name="T2" fmla="*/ 0 w 462"/>
                <a:gd name="T3" fmla="*/ 0 h 255"/>
                <a:gd name="T4" fmla="*/ 0 w 462"/>
                <a:gd name="T5" fmla="*/ 68263 h 255"/>
                <a:gd name="T6" fmla="*/ 733425 w 462"/>
                <a:gd name="T7" fmla="*/ 404813 h 255"/>
                <a:gd name="T8" fmla="*/ 733425 w 462"/>
                <a:gd name="T9" fmla="*/ 314325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62" h="255">
                  <a:moveTo>
                    <a:pt x="462" y="198"/>
                  </a:moveTo>
                  <a:lnTo>
                    <a:pt x="0" y="0"/>
                  </a:lnTo>
                  <a:lnTo>
                    <a:pt x="0" y="43"/>
                  </a:lnTo>
                  <a:lnTo>
                    <a:pt x="462" y="255"/>
                  </a:lnTo>
                  <a:lnTo>
                    <a:pt x="462" y="198"/>
                  </a:lnTo>
                  <a:close/>
                </a:path>
              </a:pathLst>
            </a:custGeom>
            <a:solidFill>
              <a:srgbClr val="6DBE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" name="Freeform 238"/>
            <p:cNvSpPr/>
            <p:nvPr/>
          </p:nvSpPr>
          <p:spPr bwMode="auto">
            <a:xfrm>
              <a:off x="9090026" y="3810000"/>
              <a:ext cx="909638" cy="1504950"/>
            </a:xfrm>
            <a:custGeom>
              <a:avLst/>
              <a:gdLst>
                <a:gd name="T0" fmla="*/ 0 w 573"/>
                <a:gd name="T1" fmla="*/ 404813 h 948"/>
                <a:gd name="T2" fmla="*/ 909638 w 573"/>
                <a:gd name="T3" fmla="*/ 0 h 948"/>
                <a:gd name="T4" fmla="*/ 909638 w 573"/>
                <a:gd name="T5" fmla="*/ 1100138 h 948"/>
                <a:gd name="T6" fmla="*/ 0 w 573"/>
                <a:gd name="T7" fmla="*/ 1504950 h 948"/>
                <a:gd name="T8" fmla="*/ 0 w 573"/>
                <a:gd name="T9" fmla="*/ 404813 h 9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73" h="948">
                  <a:moveTo>
                    <a:pt x="0" y="255"/>
                  </a:moveTo>
                  <a:lnTo>
                    <a:pt x="573" y="0"/>
                  </a:lnTo>
                  <a:lnTo>
                    <a:pt x="573" y="693"/>
                  </a:lnTo>
                  <a:lnTo>
                    <a:pt x="0" y="948"/>
                  </a:lnTo>
                  <a:lnTo>
                    <a:pt x="0" y="255"/>
                  </a:lnTo>
                  <a:close/>
                </a:path>
              </a:pathLst>
            </a:custGeom>
            <a:solidFill>
              <a:srgbClr val="DFDF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" name="Freeform 239"/>
            <p:cNvSpPr/>
            <p:nvPr/>
          </p:nvSpPr>
          <p:spPr bwMode="auto">
            <a:xfrm>
              <a:off x="9178926" y="4484688"/>
              <a:ext cx="754063" cy="425450"/>
            </a:xfrm>
            <a:custGeom>
              <a:avLst/>
              <a:gdLst>
                <a:gd name="T0" fmla="*/ 0 w 475"/>
                <a:gd name="T1" fmla="*/ 336550 h 268"/>
                <a:gd name="T2" fmla="*/ 754063 w 475"/>
                <a:gd name="T3" fmla="*/ 0 h 268"/>
                <a:gd name="T4" fmla="*/ 754063 w 475"/>
                <a:gd name="T5" fmla="*/ 111125 h 268"/>
                <a:gd name="T6" fmla="*/ 0 w 475"/>
                <a:gd name="T7" fmla="*/ 425450 h 268"/>
                <a:gd name="T8" fmla="*/ 0 w 475"/>
                <a:gd name="T9" fmla="*/ 336550 h 2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5" h="268">
                  <a:moveTo>
                    <a:pt x="0" y="212"/>
                  </a:moveTo>
                  <a:lnTo>
                    <a:pt x="475" y="0"/>
                  </a:lnTo>
                  <a:lnTo>
                    <a:pt x="475" y="70"/>
                  </a:lnTo>
                  <a:lnTo>
                    <a:pt x="0" y="268"/>
                  </a:lnTo>
                  <a:lnTo>
                    <a:pt x="0" y="212"/>
                  </a:lnTo>
                  <a:close/>
                </a:path>
              </a:pathLst>
            </a:custGeom>
            <a:solidFill>
              <a:srgbClr val="6DBE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3" name="Freeform 240"/>
            <p:cNvSpPr/>
            <p:nvPr/>
          </p:nvSpPr>
          <p:spPr bwMode="auto">
            <a:xfrm>
              <a:off x="9178926" y="4730750"/>
              <a:ext cx="754063" cy="404813"/>
            </a:xfrm>
            <a:custGeom>
              <a:avLst/>
              <a:gdLst>
                <a:gd name="T0" fmla="*/ 0 w 475"/>
                <a:gd name="T1" fmla="*/ 314325 h 255"/>
                <a:gd name="T2" fmla="*/ 754063 w 475"/>
                <a:gd name="T3" fmla="*/ 0 h 255"/>
                <a:gd name="T4" fmla="*/ 754063 w 475"/>
                <a:gd name="T5" fmla="*/ 68263 h 255"/>
                <a:gd name="T6" fmla="*/ 0 w 475"/>
                <a:gd name="T7" fmla="*/ 404813 h 255"/>
                <a:gd name="T8" fmla="*/ 0 w 475"/>
                <a:gd name="T9" fmla="*/ 314325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5" h="255">
                  <a:moveTo>
                    <a:pt x="0" y="198"/>
                  </a:moveTo>
                  <a:lnTo>
                    <a:pt x="475" y="0"/>
                  </a:lnTo>
                  <a:lnTo>
                    <a:pt x="475" y="43"/>
                  </a:lnTo>
                  <a:lnTo>
                    <a:pt x="0" y="255"/>
                  </a:lnTo>
                  <a:lnTo>
                    <a:pt x="0" y="198"/>
                  </a:lnTo>
                  <a:close/>
                </a:path>
              </a:pathLst>
            </a:custGeom>
            <a:solidFill>
              <a:srgbClr val="6DBE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4" name="Freeform 241"/>
            <p:cNvSpPr/>
            <p:nvPr/>
          </p:nvSpPr>
          <p:spPr bwMode="auto">
            <a:xfrm>
              <a:off x="9555163" y="4033838"/>
              <a:ext cx="377825" cy="561975"/>
            </a:xfrm>
            <a:custGeom>
              <a:avLst/>
              <a:gdLst>
                <a:gd name="T0" fmla="*/ 377825 w 238"/>
                <a:gd name="T1" fmla="*/ 0 h 354"/>
                <a:gd name="T2" fmla="*/ 377825 w 238"/>
                <a:gd name="T3" fmla="*/ 404813 h 354"/>
                <a:gd name="T4" fmla="*/ 0 w 238"/>
                <a:gd name="T5" fmla="*/ 561975 h 354"/>
                <a:gd name="T6" fmla="*/ 0 w 238"/>
                <a:gd name="T7" fmla="*/ 180975 h 354"/>
                <a:gd name="T8" fmla="*/ 377825 w 238"/>
                <a:gd name="T9" fmla="*/ 0 h 35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38" h="354">
                  <a:moveTo>
                    <a:pt x="238" y="0"/>
                  </a:moveTo>
                  <a:lnTo>
                    <a:pt x="238" y="255"/>
                  </a:lnTo>
                  <a:lnTo>
                    <a:pt x="0" y="354"/>
                  </a:lnTo>
                  <a:lnTo>
                    <a:pt x="0" y="114"/>
                  </a:lnTo>
                  <a:lnTo>
                    <a:pt x="238" y="0"/>
                  </a:lnTo>
                  <a:close/>
                </a:path>
              </a:pathLst>
            </a:custGeom>
            <a:solidFill>
              <a:srgbClr val="6DBE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5" name="Freeform 242"/>
            <p:cNvSpPr/>
            <p:nvPr/>
          </p:nvSpPr>
          <p:spPr bwMode="auto">
            <a:xfrm>
              <a:off x="9178926" y="4214813"/>
              <a:ext cx="331788" cy="246063"/>
            </a:xfrm>
            <a:custGeom>
              <a:avLst/>
              <a:gdLst>
                <a:gd name="T0" fmla="*/ 331788 w 209"/>
                <a:gd name="T1" fmla="*/ 0 h 155"/>
                <a:gd name="T2" fmla="*/ 0 w 209"/>
                <a:gd name="T3" fmla="*/ 157163 h 155"/>
                <a:gd name="T4" fmla="*/ 0 w 209"/>
                <a:gd name="T5" fmla="*/ 246063 h 155"/>
                <a:gd name="T6" fmla="*/ 331788 w 209"/>
                <a:gd name="T7" fmla="*/ 88900 h 155"/>
                <a:gd name="T8" fmla="*/ 331788 w 209"/>
                <a:gd name="T9" fmla="*/ 0 h 1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9" h="155">
                  <a:moveTo>
                    <a:pt x="209" y="0"/>
                  </a:moveTo>
                  <a:lnTo>
                    <a:pt x="0" y="99"/>
                  </a:lnTo>
                  <a:lnTo>
                    <a:pt x="0" y="155"/>
                  </a:lnTo>
                  <a:lnTo>
                    <a:pt x="209" y="56"/>
                  </a:lnTo>
                  <a:lnTo>
                    <a:pt x="209" y="0"/>
                  </a:lnTo>
                  <a:close/>
                </a:path>
              </a:pathLst>
            </a:custGeom>
            <a:solidFill>
              <a:srgbClr val="6DBE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6" name="Freeform 243"/>
            <p:cNvSpPr/>
            <p:nvPr/>
          </p:nvSpPr>
          <p:spPr bwMode="auto">
            <a:xfrm>
              <a:off x="9178926" y="4371975"/>
              <a:ext cx="331788" cy="223838"/>
            </a:xfrm>
            <a:custGeom>
              <a:avLst/>
              <a:gdLst>
                <a:gd name="T0" fmla="*/ 331788 w 209"/>
                <a:gd name="T1" fmla="*/ 0 h 141"/>
                <a:gd name="T2" fmla="*/ 0 w 209"/>
                <a:gd name="T3" fmla="*/ 157163 h 141"/>
                <a:gd name="T4" fmla="*/ 0 w 209"/>
                <a:gd name="T5" fmla="*/ 223838 h 141"/>
                <a:gd name="T6" fmla="*/ 331788 w 209"/>
                <a:gd name="T7" fmla="*/ 88900 h 141"/>
                <a:gd name="T8" fmla="*/ 331788 w 209"/>
                <a:gd name="T9" fmla="*/ 0 h 1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9" h="141">
                  <a:moveTo>
                    <a:pt x="209" y="0"/>
                  </a:moveTo>
                  <a:lnTo>
                    <a:pt x="0" y="99"/>
                  </a:lnTo>
                  <a:lnTo>
                    <a:pt x="0" y="141"/>
                  </a:lnTo>
                  <a:lnTo>
                    <a:pt x="209" y="56"/>
                  </a:lnTo>
                  <a:lnTo>
                    <a:pt x="209" y="0"/>
                  </a:lnTo>
                  <a:close/>
                </a:path>
              </a:pathLst>
            </a:custGeom>
            <a:solidFill>
              <a:srgbClr val="6DBE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7" name="Freeform 244"/>
            <p:cNvSpPr/>
            <p:nvPr/>
          </p:nvSpPr>
          <p:spPr bwMode="auto">
            <a:xfrm>
              <a:off x="9178926" y="4529138"/>
              <a:ext cx="331788" cy="223838"/>
            </a:xfrm>
            <a:custGeom>
              <a:avLst/>
              <a:gdLst>
                <a:gd name="T0" fmla="*/ 331788 w 209"/>
                <a:gd name="T1" fmla="*/ 0 h 141"/>
                <a:gd name="T2" fmla="*/ 0 w 209"/>
                <a:gd name="T3" fmla="*/ 134938 h 141"/>
                <a:gd name="T4" fmla="*/ 0 w 209"/>
                <a:gd name="T5" fmla="*/ 223838 h 141"/>
                <a:gd name="T6" fmla="*/ 331788 w 209"/>
                <a:gd name="T7" fmla="*/ 88900 h 141"/>
                <a:gd name="T8" fmla="*/ 331788 w 209"/>
                <a:gd name="T9" fmla="*/ 0 h 1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9" h="141">
                  <a:moveTo>
                    <a:pt x="209" y="0"/>
                  </a:moveTo>
                  <a:lnTo>
                    <a:pt x="0" y="85"/>
                  </a:lnTo>
                  <a:lnTo>
                    <a:pt x="0" y="141"/>
                  </a:lnTo>
                  <a:lnTo>
                    <a:pt x="209" y="56"/>
                  </a:lnTo>
                  <a:lnTo>
                    <a:pt x="209" y="0"/>
                  </a:lnTo>
                  <a:close/>
                </a:path>
              </a:pathLst>
            </a:custGeom>
            <a:solidFill>
              <a:srgbClr val="6DBE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1582738" y="3284984"/>
            <a:ext cx="5040312" cy="1469059"/>
          </a:xfrm>
        </p:spPr>
        <p:txBody>
          <a:bodyPr anchor="t">
            <a:noAutofit/>
          </a:bodyPr>
          <a:lstStyle>
            <a:lvl1pPr>
              <a:defRPr sz="7200">
                <a:solidFill>
                  <a:srgbClr val="FFFFFF"/>
                </a:solidFill>
              </a:defRPr>
            </a:lvl1pPr>
          </a:lstStyle>
          <a:p>
            <a:r>
              <a:rPr lang="zh-CN" altLang="en-US" dirty="0" smtClean="0"/>
              <a:t>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B3021-1FB4-4DCB-AA47-7675B6C6FEBB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9B3E6-BB51-4667-BC64-904D1D3B55E4}" type="slidenum">
              <a:rPr lang="zh-CN" altLang="en-US" smtClean="0"/>
            </a:fld>
            <a:endParaRPr lang="zh-CN" altLang="en-US"/>
          </a:p>
        </p:txBody>
      </p:sp>
      <p:sp>
        <p:nvSpPr>
          <p:cNvPr id="38" name="内容占位符 37"/>
          <p:cNvSpPr>
            <a:spLocks noGrp="1"/>
          </p:cNvSpPr>
          <p:nvPr>
            <p:ph sz="quarter" idx="13" hasCustomPrompt="1"/>
          </p:nvPr>
        </p:nvSpPr>
        <p:spPr>
          <a:xfrm>
            <a:off x="1582738" y="4806850"/>
            <a:ext cx="5040312" cy="1214438"/>
          </a:xfrm>
        </p:spPr>
        <p:txBody>
          <a:bodyPr/>
          <a:lstStyle>
            <a:lvl1pPr marL="0" indent="0">
              <a:buNone/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zh-CN" altLang="en-US" dirty="0" smtClean="0"/>
              <a:t>编辑文本</a:t>
            </a:r>
            <a:endParaRPr lang="zh-CN" altLang="en-US" dirty="0" smtClean="0"/>
          </a:p>
        </p:txBody>
      </p:sp>
      <p:sp>
        <p:nvSpPr>
          <p:cNvPr id="40" name="内容占位符 39"/>
          <p:cNvSpPr>
            <a:spLocks noGrp="1"/>
          </p:cNvSpPr>
          <p:nvPr>
            <p:ph sz="quarter" idx="14" hasCustomPrompt="1"/>
          </p:nvPr>
        </p:nvSpPr>
        <p:spPr>
          <a:xfrm>
            <a:off x="1582738" y="2060848"/>
            <a:ext cx="5040312" cy="1152128"/>
          </a:xfrm>
        </p:spPr>
        <p:txBody>
          <a:bodyPr anchor="b">
            <a:noAutofit/>
          </a:bodyPr>
          <a:lstStyle>
            <a:lvl1pPr marL="0" indent="0">
              <a:buNone/>
              <a:defRPr sz="7200">
                <a:solidFill>
                  <a:srgbClr val="FFFFFF"/>
                </a:solidFill>
              </a:defRPr>
            </a:lvl1pPr>
          </a:lstStyle>
          <a:p>
            <a:pPr lvl="0"/>
            <a:r>
              <a:rPr lang="zh-CN" altLang="en-US" dirty="0" smtClean="0"/>
              <a:t>编辑文本</a:t>
            </a:r>
            <a:endParaRPr lang="zh-CN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ldLvl="0" animBg="1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B3021-1FB4-4DCB-AA47-7675B6C6FEBB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9B3E6-BB51-4667-BC64-904D1D3B55E4}" type="slidenum">
              <a:rPr lang="zh-CN" altLang="en-US" smtClean="0"/>
            </a:fld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0" y="692696"/>
            <a:ext cx="12192000" cy="46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9" name="组合 8"/>
          <p:cNvGrpSpPr/>
          <p:nvPr/>
        </p:nvGrpSpPr>
        <p:grpSpPr bwMode="auto">
          <a:xfrm>
            <a:off x="263352" y="60658"/>
            <a:ext cx="326426" cy="560030"/>
            <a:chOff x="8178801" y="2686050"/>
            <a:chExt cx="1820863" cy="3124200"/>
          </a:xfrm>
        </p:grpSpPr>
        <p:sp>
          <p:nvSpPr>
            <p:cNvPr id="10" name="Oval 217"/>
            <p:cNvSpPr>
              <a:spLocks noChangeArrowheads="1"/>
            </p:cNvSpPr>
            <p:nvPr/>
          </p:nvSpPr>
          <p:spPr bwMode="auto">
            <a:xfrm>
              <a:off x="8578851" y="2686050"/>
              <a:ext cx="1042988" cy="1079500"/>
            </a:xfrm>
            <a:prstGeom prst="ellipse">
              <a:avLst/>
            </a:prstGeom>
            <a:solidFill>
              <a:srgbClr val="EEE1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b"/>
            <a:lstStyle>
              <a:lvl1pPr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" name="Freeform 218"/>
            <p:cNvSpPr/>
            <p:nvPr/>
          </p:nvSpPr>
          <p:spPr bwMode="auto">
            <a:xfrm>
              <a:off x="8578851" y="2686050"/>
              <a:ext cx="1042988" cy="696913"/>
            </a:xfrm>
            <a:custGeom>
              <a:avLst/>
              <a:gdLst>
                <a:gd name="T0" fmla="*/ 22191 w 47"/>
                <a:gd name="T1" fmla="*/ 696913 h 31"/>
                <a:gd name="T2" fmla="*/ 332869 w 47"/>
                <a:gd name="T3" fmla="*/ 382178 h 31"/>
                <a:gd name="T4" fmla="*/ 1042988 w 47"/>
                <a:gd name="T5" fmla="*/ 427140 h 31"/>
                <a:gd name="T6" fmla="*/ 510398 w 47"/>
                <a:gd name="T7" fmla="*/ 0 h 31"/>
                <a:gd name="T8" fmla="*/ 0 w 47"/>
                <a:gd name="T9" fmla="*/ 539546 h 31"/>
                <a:gd name="T10" fmla="*/ 22191 w 47"/>
                <a:gd name="T11" fmla="*/ 696913 h 3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7" h="31">
                  <a:moveTo>
                    <a:pt x="1" y="31"/>
                  </a:moveTo>
                  <a:cubicBezTo>
                    <a:pt x="6" y="4"/>
                    <a:pt x="12" y="13"/>
                    <a:pt x="15" y="17"/>
                  </a:cubicBezTo>
                  <a:cubicBezTo>
                    <a:pt x="20" y="27"/>
                    <a:pt x="42" y="9"/>
                    <a:pt x="47" y="19"/>
                  </a:cubicBezTo>
                  <a:cubicBezTo>
                    <a:pt x="45" y="8"/>
                    <a:pt x="35" y="0"/>
                    <a:pt x="23" y="0"/>
                  </a:cubicBezTo>
                  <a:cubicBezTo>
                    <a:pt x="10" y="0"/>
                    <a:pt x="0" y="10"/>
                    <a:pt x="0" y="24"/>
                  </a:cubicBezTo>
                  <a:cubicBezTo>
                    <a:pt x="0" y="26"/>
                    <a:pt x="0" y="29"/>
                    <a:pt x="1" y="31"/>
                  </a:cubicBezTo>
                  <a:close/>
                </a:path>
              </a:pathLst>
            </a:custGeom>
            <a:solidFill>
              <a:srgbClr val="2E2C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b"/>
            <a:lstStyle/>
            <a:p>
              <a:endParaRPr lang="zh-CN" altLang="en-US"/>
            </a:p>
          </p:txBody>
        </p:sp>
        <p:sp>
          <p:nvSpPr>
            <p:cNvPr id="12" name="Oval 219"/>
            <p:cNvSpPr>
              <a:spLocks noChangeArrowheads="1"/>
            </p:cNvSpPr>
            <p:nvPr/>
          </p:nvSpPr>
          <p:spPr bwMode="auto">
            <a:xfrm>
              <a:off x="9201151" y="5562600"/>
              <a:ext cx="265113" cy="247650"/>
            </a:xfrm>
            <a:prstGeom prst="ellipse">
              <a:avLst/>
            </a:prstGeom>
            <a:solidFill>
              <a:srgbClr val="2930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b"/>
            <a:lstStyle>
              <a:lvl1pPr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3" name="Oval 220"/>
            <p:cNvSpPr>
              <a:spLocks noChangeArrowheads="1"/>
            </p:cNvSpPr>
            <p:nvPr/>
          </p:nvSpPr>
          <p:spPr bwMode="auto">
            <a:xfrm>
              <a:off x="8756651" y="5562600"/>
              <a:ext cx="266700" cy="247650"/>
            </a:xfrm>
            <a:prstGeom prst="ellipse">
              <a:avLst/>
            </a:prstGeom>
            <a:solidFill>
              <a:srgbClr val="2930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b"/>
            <a:lstStyle>
              <a:lvl1pPr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4" name="Oval 221"/>
            <p:cNvSpPr>
              <a:spLocks noChangeArrowheads="1"/>
            </p:cNvSpPr>
            <p:nvPr/>
          </p:nvSpPr>
          <p:spPr bwMode="auto">
            <a:xfrm>
              <a:off x="9621838" y="4776788"/>
              <a:ext cx="133350" cy="111125"/>
            </a:xfrm>
            <a:prstGeom prst="ellipse">
              <a:avLst/>
            </a:prstGeom>
            <a:solidFill>
              <a:srgbClr val="F2BD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b"/>
            <a:lstStyle>
              <a:lvl1pPr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5" name="Oval 222"/>
            <p:cNvSpPr>
              <a:spLocks noChangeArrowheads="1"/>
            </p:cNvSpPr>
            <p:nvPr/>
          </p:nvSpPr>
          <p:spPr bwMode="auto">
            <a:xfrm>
              <a:off x="8467726" y="4776788"/>
              <a:ext cx="133350" cy="111125"/>
            </a:xfrm>
            <a:prstGeom prst="ellipse">
              <a:avLst/>
            </a:prstGeom>
            <a:solidFill>
              <a:srgbClr val="F2BD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b"/>
            <a:lstStyle>
              <a:lvl1pPr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6" name="Freeform 223"/>
            <p:cNvSpPr/>
            <p:nvPr/>
          </p:nvSpPr>
          <p:spPr bwMode="auto">
            <a:xfrm>
              <a:off x="8467726" y="3765550"/>
              <a:ext cx="1287463" cy="1144588"/>
            </a:xfrm>
            <a:custGeom>
              <a:avLst/>
              <a:gdLst>
                <a:gd name="T0" fmla="*/ 310767 w 58"/>
                <a:gd name="T1" fmla="*/ 0 h 51"/>
                <a:gd name="T2" fmla="*/ 0 w 58"/>
                <a:gd name="T3" fmla="*/ 1032373 h 51"/>
                <a:gd name="T4" fmla="*/ 133186 w 58"/>
                <a:gd name="T5" fmla="*/ 1054816 h 51"/>
                <a:gd name="T6" fmla="*/ 199779 w 58"/>
                <a:gd name="T7" fmla="*/ 852830 h 51"/>
                <a:gd name="T8" fmla="*/ 155383 w 58"/>
                <a:gd name="T9" fmla="*/ 1144588 h 51"/>
                <a:gd name="T10" fmla="*/ 643732 w 58"/>
                <a:gd name="T11" fmla="*/ 1144588 h 51"/>
                <a:gd name="T12" fmla="*/ 643732 w 58"/>
                <a:gd name="T13" fmla="*/ 0 h 51"/>
                <a:gd name="T14" fmla="*/ 976696 w 58"/>
                <a:gd name="T15" fmla="*/ 0 h 51"/>
                <a:gd name="T16" fmla="*/ 1287463 w 58"/>
                <a:gd name="T17" fmla="*/ 1032373 h 51"/>
                <a:gd name="T18" fmla="*/ 1154277 w 58"/>
                <a:gd name="T19" fmla="*/ 1054816 h 51"/>
                <a:gd name="T20" fmla="*/ 1109882 w 58"/>
                <a:gd name="T21" fmla="*/ 852830 h 51"/>
                <a:gd name="T22" fmla="*/ 1132080 w 58"/>
                <a:gd name="T23" fmla="*/ 1144588 h 51"/>
                <a:gd name="T24" fmla="*/ 643732 w 58"/>
                <a:gd name="T25" fmla="*/ 1144588 h 51"/>
                <a:gd name="T26" fmla="*/ 643732 w 58"/>
                <a:gd name="T27" fmla="*/ 0 h 51"/>
                <a:gd name="T28" fmla="*/ 310767 w 58"/>
                <a:gd name="T29" fmla="*/ 0 h 5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58" h="51">
                  <a:moveTo>
                    <a:pt x="14" y="0"/>
                  </a:moveTo>
                  <a:cubicBezTo>
                    <a:pt x="10" y="1"/>
                    <a:pt x="5" y="17"/>
                    <a:pt x="0" y="46"/>
                  </a:cubicBezTo>
                  <a:cubicBezTo>
                    <a:pt x="3" y="47"/>
                    <a:pt x="5" y="47"/>
                    <a:pt x="6" y="47"/>
                  </a:cubicBezTo>
                  <a:cubicBezTo>
                    <a:pt x="9" y="38"/>
                    <a:pt x="9" y="38"/>
                    <a:pt x="9" y="38"/>
                  </a:cubicBezTo>
                  <a:cubicBezTo>
                    <a:pt x="7" y="51"/>
                    <a:pt x="7" y="51"/>
                    <a:pt x="7" y="51"/>
                  </a:cubicBezTo>
                  <a:cubicBezTo>
                    <a:pt x="29" y="51"/>
                    <a:pt x="29" y="51"/>
                    <a:pt x="29" y="51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8" y="1"/>
                    <a:pt x="53" y="17"/>
                    <a:pt x="58" y="46"/>
                  </a:cubicBezTo>
                  <a:cubicBezTo>
                    <a:pt x="55" y="47"/>
                    <a:pt x="53" y="47"/>
                    <a:pt x="52" y="47"/>
                  </a:cubicBezTo>
                  <a:cubicBezTo>
                    <a:pt x="50" y="38"/>
                    <a:pt x="50" y="38"/>
                    <a:pt x="50" y="38"/>
                  </a:cubicBezTo>
                  <a:cubicBezTo>
                    <a:pt x="51" y="51"/>
                    <a:pt x="51" y="51"/>
                    <a:pt x="51" y="51"/>
                  </a:cubicBezTo>
                  <a:cubicBezTo>
                    <a:pt x="29" y="51"/>
                    <a:pt x="29" y="51"/>
                    <a:pt x="29" y="51"/>
                  </a:cubicBezTo>
                  <a:cubicBezTo>
                    <a:pt x="29" y="0"/>
                    <a:pt x="29" y="0"/>
                    <a:pt x="29" y="0"/>
                  </a:cubicBezTo>
                  <a:lnTo>
                    <a:pt x="14" y="0"/>
                  </a:lnTo>
                  <a:close/>
                </a:path>
              </a:pathLst>
            </a:custGeom>
            <a:solidFill>
              <a:srgbClr val="2E2C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b"/>
            <a:lstStyle/>
            <a:p>
              <a:endParaRPr lang="zh-CN" altLang="en-US"/>
            </a:p>
          </p:txBody>
        </p:sp>
        <p:sp>
          <p:nvSpPr>
            <p:cNvPr id="17" name="Freeform 224"/>
            <p:cNvSpPr/>
            <p:nvPr/>
          </p:nvSpPr>
          <p:spPr bwMode="auto">
            <a:xfrm>
              <a:off x="8956676" y="3765550"/>
              <a:ext cx="333375" cy="493713"/>
            </a:xfrm>
            <a:custGeom>
              <a:avLst/>
              <a:gdLst>
                <a:gd name="T0" fmla="*/ 0 w 15"/>
                <a:gd name="T1" fmla="*/ 0 h 22"/>
                <a:gd name="T2" fmla="*/ 155575 w 15"/>
                <a:gd name="T3" fmla="*/ 493713 h 22"/>
                <a:gd name="T4" fmla="*/ 155575 w 15"/>
                <a:gd name="T5" fmla="*/ 0 h 22"/>
                <a:gd name="T6" fmla="*/ 311150 w 15"/>
                <a:gd name="T7" fmla="*/ 0 h 22"/>
                <a:gd name="T8" fmla="*/ 155575 w 15"/>
                <a:gd name="T9" fmla="*/ 493713 h 22"/>
                <a:gd name="T10" fmla="*/ 155575 w 15"/>
                <a:gd name="T11" fmla="*/ 0 h 22"/>
                <a:gd name="T12" fmla="*/ 0 w 15"/>
                <a:gd name="T13" fmla="*/ 0 h 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" h="22">
                  <a:moveTo>
                    <a:pt x="0" y="0"/>
                  </a:moveTo>
                  <a:cubicBezTo>
                    <a:pt x="0" y="9"/>
                    <a:pt x="2" y="16"/>
                    <a:pt x="7" y="22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5" y="9"/>
                    <a:pt x="12" y="16"/>
                    <a:pt x="7" y="22"/>
                  </a:cubicBezTo>
                  <a:cubicBezTo>
                    <a:pt x="7" y="0"/>
                    <a:pt x="7" y="0"/>
                    <a:pt x="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FF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b"/>
            <a:lstStyle/>
            <a:p>
              <a:endParaRPr lang="zh-CN" altLang="en-US"/>
            </a:p>
          </p:txBody>
        </p:sp>
        <p:sp>
          <p:nvSpPr>
            <p:cNvPr id="18" name="Oval 225"/>
            <p:cNvSpPr>
              <a:spLocks noChangeArrowheads="1"/>
            </p:cNvSpPr>
            <p:nvPr/>
          </p:nvSpPr>
          <p:spPr bwMode="auto">
            <a:xfrm>
              <a:off x="9067801" y="4484688"/>
              <a:ext cx="88900" cy="88900"/>
            </a:xfrm>
            <a:prstGeom prst="ellipse">
              <a:avLst/>
            </a:prstGeom>
            <a:solidFill>
              <a:srgbClr val="F2DE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b"/>
            <a:lstStyle>
              <a:lvl1pPr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9" name="Oval 226"/>
            <p:cNvSpPr>
              <a:spLocks noChangeArrowheads="1"/>
            </p:cNvSpPr>
            <p:nvPr/>
          </p:nvSpPr>
          <p:spPr bwMode="auto">
            <a:xfrm>
              <a:off x="9067801" y="4641850"/>
              <a:ext cx="88900" cy="111125"/>
            </a:xfrm>
            <a:prstGeom prst="ellipse">
              <a:avLst/>
            </a:prstGeom>
            <a:solidFill>
              <a:srgbClr val="F2DE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b"/>
            <a:lstStyle>
              <a:lvl1pPr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0" name="Freeform 227"/>
            <p:cNvSpPr/>
            <p:nvPr/>
          </p:nvSpPr>
          <p:spPr bwMode="auto">
            <a:xfrm>
              <a:off x="9067801" y="4843463"/>
              <a:ext cx="88900" cy="66675"/>
            </a:xfrm>
            <a:custGeom>
              <a:avLst/>
              <a:gdLst>
                <a:gd name="T0" fmla="*/ 0 w 4"/>
                <a:gd name="T1" fmla="*/ 66675 h 3"/>
                <a:gd name="T2" fmla="*/ 44450 w 4"/>
                <a:gd name="T3" fmla="*/ 0 h 3"/>
                <a:gd name="T4" fmla="*/ 44450 w 4"/>
                <a:gd name="T5" fmla="*/ 66675 h 3"/>
                <a:gd name="T6" fmla="*/ 88900 w 4"/>
                <a:gd name="T7" fmla="*/ 66675 h 3"/>
                <a:gd name="T8" fmla="*/ 44450 w 4"/>
                <a:gd name="T9" fmla="*/ 0 h 3"/>
                <a:gd name="T10" fmla="*/ 44450 w 4"/>
                <a:gd name="T11" fmla="*/ 66675 h 3"/>
                <a:gd name="T12" fmla="*/ 0 w 4"/>
                <a:gd name="T13" fmla="*/ 66675 h 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" h="3">
                  <a:moveTo>
                    <a:pt x="0" y="3"/>
                  </a:moveTo>
                  <a:cubicBezTo>
                    <a:pt x="0" y="1"/>
                    <a:pt x="1" y="1"/>
                    <a:pt x="2" y="0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4" y="1"/>
                    <a:pt x="2" y="0"/>
                  </a:cubicBezTo>
                  <a:cubicBezTo>
                    <a:pt x="2" y="3"/>
                    <a:pt x="2" y="3"/>
                    <a:pt x="2" y="3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rgbClr val="6DBE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b"/>
            <a:lstStyle/>
            <a:p>
              <a:endParaRPr lang="zh-CN" altLang="en-US"/>
            </a:p>
          </p:txBody>
        </p:sp>
        <p:sp>
          <p:nvSpPr>
            <p:cNvPr id="21" name="Freeform 228"/>
            <p:cNvSpPr/>
            <p:nvPr/>
          </p:nvSpPr>
          <p:spPr bwMode="auto">
            <a:xfrm>
              <a:off x="9045576" y="3765550"/>
              <a:ext cx="155575" cy="493713"/>
            </a:xfrm>
            <a:custGeom>
              <a:avLst/>
              <a:gdLst>
                <a:gd name="T0" fmla="*/ 44450 w 7"/>
                <a:gd name="T1" fmla="*/ 0 h 22"/>
                <a:gd name="T2" fmla="*/ 44450 w 7"/>
                <a:gd name="T3" fmla="*/ 67325 h 22"/>
                <a:gd name="T4" fmla="*/ 66675 w 7"/>
                <a:gd name="T5" fmla="*/ 493713 h 22"/>
                <a:gd name="T6" fmla="*/ 66675 w 7"/>
                <a:gd name="T7" fmla="*/ 0 h 22"/>
                <a:gd name="T8" fmla="*/ 88900 w 7"/>
                <a:gd name="T9" fmla="*/ 0 h 22"/>
                <a:gd name="T10" fmla="*/ 88900 w 7"/>
                <a:gd name="T11" fmla="*/ 67325 h 22"/>
                <a:gd name="T12" fmla="*/ 66675 w 7"/>
                <a:gd name="T13" fmla="*/ 493713 h 22"/>
                <a:gd name="T14" fmla="*/ 66675 w 7"/>
                <a:gd name="T15" fmla="*/ 0 h 22"/>
                <a:gd name="T16" fmla="*/ 44450 w 7"/>
                <a:gd name="T17" fmla="*/ 0 h 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" h="22">
                  <a:moveTo>
                    <a:pt x="2" y="0"/>
                  </a:moveTo>
                  <a:cubicBezTo>
                    <a:pt x="0" y="1"/>
                    <a:pt x="1" y="3"/>
                    <a:pt x="2" y="3"/>
                  </a:cubicBezTo>
                  <a:cubicBezTo>
                    <a:pt x="0" y="4"/>
                    <a:pt x="1" y="10"/>
                    <a:pt x="3" y="22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7" y="1"/>
                    <a:pt x="5" y="3"/>
                    <a:pt x="4" y="3"/>
                  </a:cubicBezTo>
                  <a:cubicBezTo>
                    <a:pt x="6" y="4"/>
                    <a:pt x="6" y="10"/>
                    <a:pt x="3" y="22"/>
                  </a:cubicBezTo>
                  <a:cubicBezTo>
                    <a:pt x="3" y="0"/>
                    <a:pt x="3" y="0"/>
                    <a:pt x="3" y="0"/>
                  </a:cubicBezTo>
                  <a:lnTo>
                    <a:pt x="2" y="0"/>
                  </a:lnTo>
                  <a:close/>
                </a:path>
              </a:pathLst>
            </a:custGeom>
            <a:solidFill>
              <a:srgbClr val="2E2C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b"/>
            <a:lstStyle/>
            <a:p>
              <a:endParaRPr lang="zh-CN" altLang="en-US"/>
            </a:p>
          </p:txBody>
        </p:sp>
        <p:sp>
          <p:nvSpPr>
            <p:cNvPr id="22" name="Freeform 229"/>
            <p:cNvSpPr/>
            <p:nvPr/>
          </p:nvSpPr>
          <p:spPr bwMode="auto">
            <a:xfrm>
              <a:off x="8689976" y="4910138"/>
              <a:ext cx="842963" cy="787400"/>
            </a:xfrm>
            <a:custGeom>
              <a:avLst/>
              <a:gdLst>
                <a:gd name="T0" fmla="*/ 0 w 531"/>
                <a:gd name="T1" fmla="*/ 0 h 496"/>
                <a:gd name="T2" fmla="*/ 66675 w 531"/>
                <a:gd name="T3" fmla="*/ 787400 h 496"/>
                <a:gd name="T4" fmla="*/ 333375 w 531"/>
                <a:gd name="T5" fmla="*/ 787400 h 496"/>
                <a:gd name="T6" fmla="*/ 422275 w 531"/>
                <a:gd name="T7" fmla="*/ 315913 h 496"/>
                <a:gd name="T8" fmla="*/ 511175 w 531"/>
                <a:gd name="T9" fmla="*/ 787400 h 496"/>
                <a:gd name="T10" fmla="*/ 776288 w 531"/>
                <a:gd name="T11" fmla="*/ 787400 h 496"/>
                <a:gd name="T12" fmla="*/ 842963 w 531"/>
                <a:gd name="T13" fmla="*/ 0 h 496"/>
                <a:gd name="T14" fmla="*/ 466725 w 531"/>
                <a:gd name="T15" fmla="*/ 0 h 496"/>
                <a:gd name="T16" fmla="*/ 422275 w 531"/>
                <a:gd name="T17" fmla="*/ 0 h 496"/>
                <a:gd name="T18" fmla="*/ 377825 w 531"/>
                <a:gd name="T19" fmla="*/ 0 h 496"/>
                <a:gd name="T20" fmla="*/ 0 w 531"/>
                <a:gd name="T21" fmla="*/ 0 h 49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31" h="496">
                  <a:moveTo>
                    <a:pt x="0" y="0"/>
                  </a:moveTo>
                  <a:lnTo>
                    <a:pt x="42" y="496"/>
                  </a:lnTo>
                  <a:lnTo>
                    <a:pt x="210" y="496"/>
                  </a:lnTo>
                  <a:lnTo>
                    <a:pt x="266" y="199"/>
                  </a:lnTo>
                  <a:lnTo>
                    <a:pt x="322" y="496"/>
                  </a:lnTo>
                  <a:lnTo>
                    <a:pt x="489" y="496"/>
                  </a:lnTo>
                  <a:lnTo>
                    <a:pt x="531" y="0"/>
                  </a:lnTo>
                  <a:lnTo>
                    <a:pt x="294" y="0"/>
                  </a:lnTo>
                  <a:lnTo>
                    <a:pt x="266" y="0"/>
                  </a:lnTo>
                  <a:lnTo>
                    <a:pt x="23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54C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b"/>
            <a:lstStyle/>
            <a:p>
              <a:endParaRPr lang="zh-CN" altLang="en-US"/>
            </a:p>
          </p:txBody>
        </p:sp>
        <p:sp>
          <p:nvSpPr>
            <p:cNvPr id="23" name="Freeform 230"/>
            <p:cNvSpPr/>
            <p:nvPr/>
          </p:nvSpPr>
          <p:spPr bwMode="auto">
            <a:xfrm>
              <a:off x="8756651" y="4956175"/>
              <a:ext cx="66675" cy="223838"/>
            </a:xfrm>
            <a:custGeom>
              <a:avLst/>
              <a:gdLst>
                <a:gd name="T0" fmla="*/ 0 w 42"/>
                <a:gd name="T1" fmla="*/ 0 h 141"/>
                <a:gd name="T2" fmla="*/ 66675 w 42"/>
                <a:gd name="T3" fmla="*/ 179388 h 141"/>
                <a:gd name="T4" fmla="*/ 44450 w 42"/>
                <a:gd name="T5" fmla="*/ 223838 h 141"/>
                <a:gd name="T6" fmla="*/ 0 w 42"/>
                <a:gd name="T7" fmla="*/ 0 h 1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2" h="141">
                  <a:moveTo>
                    <a:pt x="0" y="0"/>
                  </a:moveTo>
                  <a:lnTo>
                    <a:pt x="42" y="113"/>
                  </a:lnTo>
                  <a:lnTo>
                    <a:pt x="28" y="1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062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b"/>
            <a:lstStyle/>
            <a:p>
              <a:endParaRPr lang="zh-CN" altLang="en-US"/>
            </a:p>
          </p:txBody>
        </p:sp>
        <p:sp>
          <p:nvSpPr>
            <p:cNvPr id="24" name="Freeform 231"/>
            <p:cNvSpPr/>
            <p:nvPr/>
          </p:nvSpPr>
          <p:spPr bwMode="auto">
            <a:xfrm>
              <a:off x="9399588" y="4956175"/>
              <a:ext cx="66675" cy="223838"/>
            </a:xfrm>
            <a:custGeom>
              <a:avLst/>
              <a:gdLst>
                <a:gd name="T0" fmla="*/ 66675 w 42"/>
                <a:gd name="T1" fmla="*/ 0 h 141"/>
                <a:gd name="T2" fmla="*/ 0 w 42"/>
                <a:gd name="T3" fmla="*/ 179388 h 141"/>
                <a:gd name="T4" fmla="*/ 22225 w 42"/>
                <a:gd name="T5" fmla="*/ 223838 h 141"/>
                <a:gd name="T6" fmla="*/ 66675 w 42"/>
                <a:gd name="T7" fmla="*/ 0 h 1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2" h="141">
                  <a:moveTo>
                    <a:pt x="42" y="0"/>
                  </a:moveTo>
                  <a:lnTo>
                    <a:pt x="0" y="113"/>
                  </a:lnTo>
                  <a:lnTo>
                    <a:pt x="14" y="141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6062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b"/>
            <a:lstStyle/>
            <a:p>
              <a:endParaRPr lang="zh-CN" altLang="en-US"/>
            </a:p>
          </p:txBody>
        </p:sp>
        <p:sp>
          <p:nvSpPr>
            <p:cNvPr id="25" name="Freeform 232"/>
            <p:cNvSpPr/>
            <p:nvPr/>
          </p:nvSpPr>
          <p:spPr bwMode="auto">
            <a:xfrm>
              <a:off x="8178801" y="3810000"/>
              <a:ext cx="911225" cy="1504950"/>
            </a:xfrm>
            <a:custGeom>
              <a:avLst/>
              <a:gdLst>
                <a:gd name="T0" fmla="*/ 911225 w 574"/>
                <a:gd name="T1" fmla="*/ 404813 h 948"/>
                <a:gd name="T2" fmla="*/ 0 w 574"/>
                <a:gd name="T3" fmla="*/ 0 h 948"/>
                <a:gd name="T4" fmla="*/ 0 w 574"/>
                <a:gd name="T5" fmla="*/ 1100138 h 948"/>
                <a:gd name="T6" fmla="*/ 911225 w 574"/>
                <a:gd name="T7" fmla="*/ 1504950 h 948"/>
                <a:gd name="T8" fmla="*/ 911225 w 574"/>
                <a:gd name="T9" fmla="*/ 404813 h 9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74" h="948">
                  <a:moveTo>
                    <a:pt x="574" y="255"/>
                  </a:moveTo>
                  <a:lnTo>
                    <a:pt x="0" y="0"/>
                  </a:lnTo>
                  <a:lnTo>
                    <a:pt x="0" y="693"/>
                  </a:lnTo>
                  <a:lnTo>
                    <a:pt x="574" y="948"/>
                  </a:lnTo>
                  <a:lnTo>
                    <a:pt x="574" y="255"/>
                  </a:lnTo>
                  <a:close/>
                </a:path>
              </a:pathLst>
            </a:custGeom>
            <a:solidFill>
              <a:srgbClr val="DFDF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b"/>
            <a:lstStyle/>
            <a:p>
              <a:endParaRPr lang="zh-CN" altLang="en-US"/>
            </a:p>
          </p:txBody>
        </p:sp>
        <p:sp>
          <p:nvSpPr>
            <p:cNvPr id="26" name="Freeform 233"/>
            <p:cNvSpPr/>
            <p:nvPr/>
          </p:nvSpPr>
          <p:spPr bwMode="auto">
            <a:xfrm>
              <a:off x="8267701" y="4033838"/>
              <a:ext cx="733425" cy="427038"/>
            </a:xfrm>
            <a:custGeom>
              <a:avLst/>
              <a:gdLst>
                <a:gd name="T0" fmla="*/ 733425 w 462"/>
                <a:gd name="T1" fmla="*/ 338138 h 269"/>
                <a:gd name="T2" fmla="*/ 0 w 462"/>
                <a:gd name="T3" fmla="*/ 0 h 269"/>
                <a:gd name="T4" fmla="*/ 0 w 462"/>
                <a:gd name="T5" fmla="*/ 90488 h 269"/>
                <a:gd name="T6" fmla="*/ 733425 w 462"/>
                <a:gd name="T7" fmla="*/ 427038 h 269"/>
                <a:gd name="T8" fmla="*/ 733425 w 462"/>
                <a:gd name="T9" fmla="*/ 338138 h 26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62" h="269">
                  <a:moveTo>
                    <a:pt x="462" y="213"/>
                  </a:moveTo>
                  <a:lnTo>
                    <a:pt x="0" y="0"/>
                  </a:lnTo>
                  <a:lnTo>
                    <a:pt x="0" y="57"/>
                  </a:lnTo>
                  <a:lnTo>
                    <a:pt x="462" y="269"/>
                  </a:lnTo>
                  <a:lnTo>
                    <a:pt x="462" y="213"/>
                  </a:lnTo>
                  <a:close/>
                </a:path>
              </a:pathLst>
            </a:custGeom>
            <a:solidFill>
              <a:srgbClr val="6DBE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b"/>
            <a:lstStyle/>
            <a:p>
              <a:endParaRPr lang="zh-CN" altLang="en-US"/>
            </a:p>
          </p:txBody>
        </p:sp>
        <p:sp>
          <p:nvSpPr>
            <p:cNvPr id="27" name="Freeform 234"/>
            <p:cNvSpPr/>
            <p:nvPr/>
          </p:nvSpPr>
          <p:spPr bwMode="auto">
            <a:xfrm>
              <a:off x="8267701" y="4192588"/>
              <a:ext cx="733425" cy="403225"/>
            </a:xfrm>
            <a:custGeom>
              <a:avLst/>
              <a:gdLst>
                <a:gd name="T0" fmla="*/ 733425 w 462"/>
                <a:gd name="T1" fmla="*/ 336550 h 254"/>
                <a:gd name="T2" fmla="*/ 0 w 462"/>
                <a:gd name="T3" fmla="*/ 0 h 254"/>
                <a:gd name="T4" fmla="*/ 0 w 462"/>
                <a:gd name="T5" fmla="*/ 88900 h 254"/>
                <a:gd name="T6" fmla="*/ 733425 w 462"/>
                <a:gd name="T7" fmla="*/ 403225 h 254"/>
                <a:gd name="T8" fmla="*/ 733425 w 462"/>
                <a:gd name="T9" fmla="*/ 336550 h 25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62" h="254">
                  <a:moveTo>
                    <a:pt x="462" y="212"/>
                  </a:moveTo>
                  <a:lnTo>
                    <a:pt x="0" y="0"/>
                  </a:lnTo>
                  <a:lnTo>
                    <a:pt x="0" y="56"/>
                  </a:lnTo>
                  <a:lnTo>
                    <a:pt x="462" y="254"/>
                  </a:lnTo>
                  <a:lnTo>
                    <a:pt x="462" y="212"/>
                  </a:lnTo>
                  <a:close/>
                </a:path>
              </a:pathLst>
            </a:custGeom>
            <a:solidFill>
              <a:srgbClr val="6DBE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b"/>
            <a:lstStyle/>
            <a:p>
              <a:endParaRPr lang="zh-CN" altLang="en-US"/>
            </a:p>
          </p:txBody>
        </p:sp>
        <p:sp>
          <p:nvSpPr>
            <p:cNvPr id="28" name="Freeform 235"/>
            <p:cNvSpPr/>
            <p:nvPr/>
          </p:nvSpPr>
          <p:spPr bwMode="auto">
            <a:xfrm>
              <a:off x="8267701" y="4349750"/>
              <a:ext cx="733425" cy="403225"/>
            </a:xfrm>
            <a:custGeom>
              <a:avLst/>
              <a:gdLst>
                <a:gd name="T0" fmla="*/ 733425 w 462"/>
                <a:gd name="T1" fmla="*/ 314325 h 254"/>
                <a:gd name="T2" fmla="*/ 0 w 462"/>
                <a:gd name="T3" fmla="*/ 0 h 254"/>
                <a:gd name="T4" fmla="*/ 0 w 462"/>
                <a:gd name="T5" fmla="*/ 88900 h 254"/>
                <a:gd name="T6" fmla="*/ 733425 w 462"/>
                <a:gd name="T7" fmla="*/ 403225 h 254"/>
                <a:gd name="T8" fmla="*/ 733425 w 462"/>
                <a:gd name="T9" fmla="*/ 314325 h 25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62" h="254">
                  <a:moveTo>
                    <a:pt x="462" y="198"/>
                  </a:moveTo>
                  <a:lnTo>
                    <a:pt x="0" y="0"/>
                  </a:lnTo>
                  <a:lnTo>
                    <a:pt x="0" y="56"/>
                  </a:lnTo>
                  <a:lnTo>
                    <a:pt x="462" y="254"/>
                  </a:lnTo>
                  <a:lnTo>
                    <a:pt x="462" y="198"/>
                  </a:lnTo>
                  <a:close/>
                </a:path>
              </a:pathLst>
            </a:custGeom>
            <a:solidFill>
              <a:srgbClr val="6DBE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b"/>
            <a:lstStyle/>
            <a:p>
              <a:endParaRPr lang="zh-CN" altLang="en-US"/>
            </a:p>
          </p:txBody>
        </p:sp>
        <p:sp>
          <p:nvSpPr>
            <p:cNvPr id="29" name="Freeform 236"/>
            <p:cNvSpPr/>
            <p:nvPr/>
          </p:nvSpPr>
          <p:spPr bwMode="auto">
            <a:xfrm>
              <a:off x="8267701" y="4484688"/>
              <a:ext cx="733425" cy="425450"/>
            </a:xfrm>
            <a:custGeom>
              <a:avLst/>
              <a:gdLst>
                <a:gd name="T0" fmla="*/ 733425 w 462"/>
                <a:gd name="T1" fmla="*/ 336550 h 268"/>
                <a:gd name="T2" fmla="*/ 0 w 462"/>
                <a:gd name="T3" fmla="*/ 0 h 268"/>
                <a:gd name="T4" fmla="*/ 0 w 462"/>
                <a:gd name="T5" fmla="*/ 111125 h 268"/>
                <a:gd name="T6" fmla="*/ 733425 w 462"/>
                <a:gd name="T7" fmla="*/ 425450 h 268"/>
                <a:gd name="T8" fmla="*/ 733425 w 462"/>
                <a:gd name="T9" fmla="*/ 336550 h 2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62" h="268">
                  <a:moveTo>
                    <a:pt x="462" y="212"/>
                  </a:moveTo>
                  <a:lnTo>
                    <a:pt x="0" y="0"/>
                  </a:lnTo>
                  <a:lnTo>
                    <a:pt x="0" y="70"/>
                  </a:lnTo>
                  <a:lnTo>
                    <a:pt x="462" y="268"/>
                  </a:lnTo>
                  <a:lnTo>
                    <a:pt x="462" y="212"/>
                  </a:lnTo>
                  <a:close/>
                </a:path>
              </a:pathLst>
            </a:custGeom>
            <a:solidFill>
              <a:srgbClr val="6DBE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b"/>
            <a:lstStyle/>
            <a:p>
              <a:endParaRPr lang="zh-CN" altLang="en-US"/>
            </a:p>
          </p:txBody>
        </p:sp>
        <p:sp>
          <p:nvSpPr>
            <p:cNvPr id="30" name="Freeform 237"/>
            <p:cNvSpPr/>
            <p:nvPr/>
          </p:nvSpPr>
          <p:spPr bwMode="auto">
            <a:xfrm>
              <a:off x="8267701" y="4730750"/>
              <a:ext cx="733425" cy="404813"/>
            </a:xfrm>
            <a:custGeom>
              <a:avLst/>
              <a:gdLst>
                <a:gd name="T0" fmla="*/ 733425 w 462"/>
                <a:gd name="T1" fmla="*/ 314325 h 255"/>
                <a:gd name="T2" fmla="*/ 0 w 462"/>
                <a:gd name="T3" fmla="*/ 0 h 255"/>
                <a:gd name="T4" fmla="*/ 0 w 462"/>
                <a:gd name="T5" fmla="*/ 68263 h 255"/>
                <a:gd name="T6" fmla="*/ 733425 w 462"/>
                <a:gd name="T7" fmla="*/ 404813 h 255"/>
                <a:gd name="T8" fmla="*/ 733425 w 462"/>
                <a:gd name="T9" fmla="*/ 314325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62" h="255">
                  <a:moveTo>
                    <a:pt x="462" y="198"/>
                  </a:moveTo>
                  <a:lnTo>
                    <a:pt x="0" y="0"/>
                  </a:lnTo>
                  <a:lnTo>
                    <a:pt x="0" y="43"/>
                  </a:lnTo>
                  <a:lnTo>
                    <a:pt x="462" y="255"/>
                  </a:lnTo>
                  <a:lnTo>
                    <a:pt x="462" y="198"/>
                  </a:lnTo>
                  <a:close/>
                </a:path>
              </a:pathLst>
            </a:custGeom>
            <a:solidFill>
              <a:srgbClr val="6DBE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b"/>
            <a:lstStyle/>
            <a:p>
              <a:endParaRPr lang="zh-CN" altLang="en-US"/>
            </a:p>
          </p:txBody>
        </p:sp>
        <p:sp>
          <p:nvSpPr>
            <p:cNvPr id="31" name="Freeform 238"/>
            <p:cNvSpPr/>
            <p:nvPr/>
          </p:nvSpPr>
          <p:spPr bwMode="auto">
            <a:xfrm>
              <a:off x="9090026" y="3810000"/>
              <a:ext cx="909638" cy="1504950"/>
            </a:xfrm>
            <a:custGeom>
              <a:avLst/>
              <a:gdLst>
                <a:gd name="T0" fmla="*/ 0 w 573"/>
                <a:gd name="T1" fmla="*/ 404813 h 948"/>
                <a:gd name="T2" fmla="*/ 909638 w 573"/>
                <a:gd name="T3" fmla="*/ 0 h 948"/>
                <a:gd name="T4" fmla="*/ 909638 w 573"/>
                <a:gd name="T5" fmla="*/ 1100138 h 948"/>
                <a:gd name="T6" fmla="*/ 0 w 573"/>
                <a:gd name="T7" fmla="*/ 1504950 h 948"/>
                <a:gd name="T8" fmla="*/ 0 w 573"/>
                <a:gd name="T9" fmla="*/ 404813 h 9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73" h="948">
                  <a:moveTo>
                    <a:pt x="0" y="255"/>
                  </a:moveTo>
                  <a:lnTo>
                    <a:pt x="573" y="0"/>
                  </a:lnTo>
                  <a:lnTo>
                    <a:pt x="573" y="693"/>
                  </a:lnTo>
                  <a:lnTo>
                    <a:pt x="0" y="948"/>
                  </a:lnTo>
                  <a:lnTo>
                    <a:pt x="0" y="255"/>
                  </a:lnTo>
                  <a:close/>
                </a:path>
              </a:pathLst>
            </a:custGeom>
            <a:solidFill>
              <a:srgbClr val="DFDF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b"/>
            <a:lstStyle/>
            <a:p>
              <a:endParaRPr lang="zh-CN" altLang="en-US"/>
            </a:p>
          </p:txBody>
        </p:sp>
        <p:sp>
          <p:nvSpPr>
            <p:cNvPr id="32" name="Freeform 239"/>
            <p:cNvSpPr/>
            <p:nvPr/>
          </p:nvSpPr>
          <p:spPr bwMode="auto">
            <a:xfrm>
              <a:off x="9178926" y="4484688"/>
              <a:ext cx="754063" cy="425450"/>
            </a:xfrm>
            <a:custGeom>
              <a:avLst/>
              <a:gdLst>
                <a:gd name="T0" fmla="*/ 0 w 475"/>
                <a:gd name="T1" fmla="*/ 336550 h 268"/>
                <a:gd name="T2" fmla="*/ 754063 w 475"/>
                <a:gd name="T3" fmla="*/ 0 h 268"/>
                <a:gd name="T4" fmla="*/ 754063 w 475"/>
                <a:gd name="T5" fmla="*/ 111125 h 268"/>
                <a:gd name="T6" fmla="*/ 0 w 475"/>
                <a:gd name="T7" fmla="*/ 425450 h 268"/>
                <a:gd name="T8" fmla="*/ 0 w 475"/>
                <a:gd name="T9" fmla="*/ 336550 h 2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5" h="268">
                  <a:moveTo>
                    <a:pt x="0" y="212"/>
                  </a:moveTo>
                  <a:lnTo>
                    <a:pt x="475" y="0"/>
                  </a:lnTo>
                  <a:lnTo>
                    <a:pt x="475" y="70"/>
                  </a:lnTo>
                  <a:lnTo>
                    <a:pt x="0" y="268"/>
                  </a:lnTo>
                  <a:lnTo>
                    <a:pt x="0" y="212"/>
                  </a:lnTo>
                  <a:close/>
                </a:path>
              </a:pathLst>
            </a:custGeom>
            <a:solidFill>
              <a:srgbClr val="6DBE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b"/>
            <a:lstStyle/>
            <a:p>
              <a:endParaRPr lang="zh-CN" altLang="en-US"/>
            </a:p>
          </p:txBody>
        </p:sp>
        <p:sp>
          <p:nvSpPr>
            <p:cNvPr id="33" name="Freeform 240"/>
            <p:cNvSpPr/>
            <p:nvPr/>
          </p:nvSpPr>
          <p:spPr bwMode="auto">
            <a:xfrm>
              <a:off x="9178926" y="4730750"/>
              <a:ext cx="754063" cy="404813"/>
            </a:xfrm>
            <a:custGeom>
              <a:avLst/>
              <a:gdLst>
                <a:gd name="T0" fmla="*/ 0 w 475"/>
                <a:gd name="T1" fmla="*/ 314325 h 255"/>
                <a:gd name="T2" fmla="*/ 754063 w 475"/>
                <a:gd name="T3" fmla="*/ 0 h 255"/>
                <a:gd name="T4" fmla="*/ 754063 w 475"/>
                <a:gd name="T5" fmla="*/ 68263 h 255"/>
                <a:gd name="T6" fmla="*/ 0 w 475"/>
                <a:gd name="T7" fmla="*/ 404813 h 255"/>
                <a:gd name="T8" fmla="*/ 0 w 475"/>
                <a:gd name="T9" fmla="*/ 314325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5" h="255">
                  <a:moveTo>
                    <a:pt x="0" y="198"/>
                  </a:moveTo>
                  <a:lnTo>
                    <a:pt x="475" y="0"/>
                  </a:lnTo>
                  <a:lnTo>
                    <a:pt x="475" y="43"/>
                  </a:lnTo>
                  <a:lnTo>
                    <a:pt x="0" y="255"/>
                  </a:lnTo>
                  <a:lnTo>
                    <a:pt x="0" y="198"/>
                  </a:lnTo>
                  <a:close/>
                </a:path>
              </a:pathLst>
            </a:custGeom>
            <a:solidFill>
              <a:srgbClr val="6DBE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b"/>
            <a:lstStyle/>
            <a:p>
              <a:endParaRPr lang="zh-CN" altLang="en-US"/>
            </a:p>
          </p:txBody>
        </p:sp>
        <p:sp>
          <p:nvSpPr>
            <p:cNvPr id="34" name="Freeform 241"/>
            <p:cNvSpPr/>
            <p:nvPr/>
          </p:nvSpPr>
          <p:spPr bwMode="auto">
            <a:xfrm>
              <a:off x="9555163" y="4033838"/>
              <a:ext cx="377825" cy="561975"/>
            </a:xfrm>
            <a:custGeom>
              <a:avLst/>
              <a:gdLst>
                <a:gd name="T0" fmla="*/ 377825 w 238"/>
                <a:gd name="T1" fmla="*/ 0 h 354"/>
                <a:gd name="T2" fmla="*/ 377825 w 238"/>
                <a:gd name="T3" fmla="*/ 404813 h 354"/>
                <a:gd name="T4" fmla="*/ 0 w 238"/>
                <a:gd name="T5" fmla="*/ 561975 h 354"/>
                <a:gd name="T6" fmla="*/ 0 w 238"/>
                <a:gd name="T7" fmla="*/ 180975 h 354"/>
                <a:gd name="T8" fmla="*/ 377825 w 238"/>
                <a:gd name="T9" fmla="*/ 0 h 35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38" h="354">
                  <a:moveTo>
                    <a:pt x="238" y="0"/>
                  </a:moveTo>
                  <a:lnTo>
                    <a:pt x="238" y="255"/>
                  </a:lnTo>
                  <a:lnTo>
                    <a:pt x="0" y="354"/>
                  </a:lnTo>
                  <a:lnTo>
                    <a:pt x="0" y="114"/>
                  </a:lnTo>
                  <a:lnTo>
                    <a:pt x="238" y="0"/>
                  </a:lnTo>
                  <a:close/>
                </a:path>
              </a:pathLst>
            </a:custGeom>
            <a:solidFill>
              <a:srgbClr val="6DBE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b"/>
            <a:lstStyle/>
            <a:p>
              <a:endParaRPr lang="zh-CN" altLang="en-US"/>
            </a:p>
          </p:txBody>
        </p:sp>
        <p:sp>
          <p:nvSpPr>
            <p:cNvPr id="35" name="Freeform 242"/>
            <p:cNvSpPr/>
            <p:nvPr/>
          </p:nvSpPr>
          <p:spPr bwMode="auto">
            <a:xfrm>
              <a:off x="9178926" y="4214813"/>
              <a:ext cx="331788" cy="246063"/>
            </a:xfrm>
            <a:custGeom>
              <a:avLst/>
              <a:gdLst>
                <a:gd name="T0" fmla="*/ 331788 w 209"/>
                <a:gd name="T1" fmla="*/ 0 h 155"/>
                <a:gd name="T2" fmla="*/ 0 w 209"/>
                <a:gd name="T3" fmla="*/ 157163 h 155"/>
                <a:gd name="T4" fmla="*/ 0 w 209"/>
                <a:gd name="T5" fmla="*/ 246063 h 155"/>
                <a:gd name="T6" fmla="*/ 331788 w 209"/>
                <a:gd name="T7" fmla="*/ 88900 h 155"/>
                <a:gd name="T8" fmla="*/ 331788 w 209"/>
                <a:gd name="T9" fmla="*/ 0 h 1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9" h="155">
                  <a:moveTo>
                    <a:pt x="209" y="0"/>
                  </a:moveTo>
                  <a:lnTo>
                    <a:pt x="0" y="99"/>
                  </a:lnTo>
                  <a:lnTo>
                    <a:pt x="0" y="155"/>
                  </a:lnTo>
                  <a:lnTo>
                    <a:pt x="209" y="56"/>
                  </a:lnTo>
                  <a:lnTo>
                    <a:pt x="209" y="0"/>
                  </a:lnTo>
                  <a:close/>
                </a:path>
              </a:pathLst>
            </a:custGeom>
            <a:solidFill>
              <a:srgbClr val="6DBE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b"/>
            <a:lstStyle/>
            <a:p>
              <a:endParaRPr lang="zh-CN" altLang="en-US"/>
            </a:p>
          </p:txBody>
        </p:sp>
        <p:sp>
          <p:nvSpPr>
            <p:cNvPr id="36" name="Freeform 243"/>
            <p:cNvSpPr/>
            <p:nvPr/>
          </p:nvSpPr>
          <p:spPr bwMode="auto">
            <a:xfrm>
              <a:off x="9178926" y="4371975"/>
              <a:ext cx="331788" cy="223838"/>
            </a:xfrm>
            <a:custGeom>
              <a:avLst/>
              <a:gdLst>
                <a:gd name="T0" fmla="*/ 331788 w 209"/>
                <a:gd name="T1" fmla="*/ 0 h 141"/>
                <a:gd name="T2" fmla="*/ 0 w 209"/>
                <a:gd name="T3" fmla="*/ 157163 h 141"/>
                <a:gd name="T4" fmla="*/ 0 w 209"/>
                <a:gd name="T5" fmla="*/ 223838 h 141"/>
                <a:gd name="T6" fmla="*/ 331788 w 209"/>
                <a:gd name="T7" fmla="*/ 88900 h 141"/>
                <a:gd name="T8" fmla="*/ 331788 w 209"/>
                <a:gd name="T9" fmla="*/ 0 h 1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9" h="141">
                  <a:moveTo>
                    <a:pt x="209" y="0"/>
                  </a:moveTo>
                  <a:lnTo>
                    <a:pt x="0" y="99"/>
                  </a:lnTo>
                  <a:lnTo>
                    <a:pt x="0" y="141"/>
                  </a:lnTo>
                  <a:lnTo>
                    <a:pt x="209" y="56"/>
                  </a:lnTo>
                  <a:lnTo>
                    <a:pt x="209" y="0"/>
                  </a:lnTo>
                  <a:close/>
                </a:path>
              </a:pathLst>
            </a:custGeom>
            <a:solidFill>
              <a:srgbClr val="6DBE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b"/>
            <a:lstStyle/>
            <a:p>
              <a:endParaRPr lang="zh-CN" altLang="en-US"/>
            </a:p>
          </p:txBody>
        </p:sp>
        <p:sp>
          <p:nvSpPr>
            <p:cNvPr id="37" name="Freeform 244"/>
            <p:cNvSpPr/>
            <p:nvPr/>
          </p:nvSpPr>
          <p:spPr bwMode="auto">
            <a:xfrm>
              <a:off x="9178926" y="4529138"/>
              <a:ext cx="331788" cy="223838"/>
            </a:xfrm>
            <a:custGeom>
              <a:avLst/>
              <a:gdLst>
                <a:gd name="T0" fmla="*/ 331788 w 209"/>
                <a:gd name="T1" fmla="*/ 0 h 141"/>
                <a:gd name="T2" fmla="*/ 0 w 209"/>
                <a:gd name="T3" fmla="*/ 134938 h 141"/>
                <a:gd name="T4" fmla="*/ 0 w 209"/>
                <a:gd name="T5" fmla="*/ 223838 h 141"/>
                <a:gd name="T6" fmla="*/ 331788 w 209"/>
                <a:gd name="T7" fmla="*/ 88900 h 141"/>
                <a:gd name="T8" fmla="*/ 331788 w 209"/>
                <a:gd name="T9" fmla="*/ 0 h 1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9" h="141">
                  <a:moveTo>
                    <a:pt x="209" y="0"/>
                  </a:moveTo>
                  <a:lnTo>
                    <a:pt x="0" y="85"/>
                  </a:lnTo>
                  <a:lnTo>
                    <a:pt x="0" y="141"/>
                  </a:lnTo>
                  <a:lnTo>
                    <a:pt x="209" y="56"/>
                  </a:lnTo>
                  <a:lnTo>
                    <a:pt x="209" y="0"/>
                  </a:lnTo>
                  <a:close/>
                </a:path>
              </a:pathLst>
            </a:custGeom>
            <a:solidFill>
              <a:srgbClr val="6DBE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b"/>
            <a:lstStyle/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7" y="457200"/>
            <a:ext cx="4165200" cy="16002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457200"/>
            <a:ext cx="6170400" cy="540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7" y="2057400"/>
            <a:ext cx="4165200" cy="38115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10632504" y="365125"/>
            <a:ext cx="72129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9650288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B3021-1FB4-4DCB-AA47-7675B6C6FEB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9B3E6-BB51-4667-BC64-904D1D3B55E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tags" Target="../tags/tag3.xml"/><Relationship Id="rId12" Type="http://schemas.openxmlformats.org/officeDocument/2006/relationships/tags" Target="../tags/tag2.xml"/><Relationship Id="rId11" Type="http://schemas.openxmlformats.org/officeDocument/2006/relationships/tags" Target="../tags/tag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ECD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1"/>
            </p:custDataLst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2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B3021-1FB4-4DCB-AA47-7675B6C6FEB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9B3E6-BB51-4667-BC64-904D1D3B55E4}" type="slidenum">
              <a:rPr lang="zh-CN" altLang="en-US" smtClean="0"/>
            </a:fld>
            <a:endParaRPr lang="zh-CN" altLang="en-US"/>
          </a:p>
        </p:txBody>
      </p:sp>
      <p:sp>
        <p:nvSpPr>
          <p:cNvPr id="7" name="KSO_TEMPLATE" hidden="1"/>
          <p:cNvSpPr/>
          <p:nvPr>
            <p:custDataLst>
              <p:tags r:id="rId1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rgbClr val="FFFFFF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FFFFFF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FFFFFF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FFFFFF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3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1524000" y="1908175"/>
            <a:ext cx="6629400" cy="998220"/>
          </a:xfrm>
        </p:spPr>
        <p:txBody>
          <a:bodyPr>
            <a:normAutofit/>
          </a:bodyPr>
          <a:p>
            <a:r>
              <a:rPr lang="en-US" altLang="zh-CN" dirty="0"/>
              <a:t>NodeJs</a:t>
            </a:r>
            <a:r>
              <a:rPr lang="zh-CN" altLang="en-US" dirty="0"/>
              <a:t>数据库使用</a:t>
            </a:r>
            <a:endParaRPr lang="zh-CN" altLang="en-US" dirty="0"/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524000" y="3109595"/>
            <a:ext cx="6629400" cy="1050925"/>
          </a:xfrm>
        </p:spPr>
        <p:txBody>
          <a:bodyPr/>
          <a:p>
            <a:r>
              <a:rPr lang="zh-CN" altLang="en-US" dirty="0"/>
              <a:t>数据库</a:t>
            </a:r>
            <a:r>
              <a:rPr lang="en-US" altLang="zh-CN" dirty="0"/>
              <a:t>:mysql</a:t>
            </a:r>
            <a:r>
              <a:rPr lang="zh-CN" altLang="en-US" dirty="0"/>
              <a:t>、</a:t>
            </a:r>
            <a:r>
              <a:rPr lang="en-US" altLang="zh-CN" dirty="0"/>
              <a:t>mssql(sqlserver)</a:t>
            </a:r>
            <a:r>
              <a:rPr lang="zh-CN" altLang="en-US" dirty="0"/>
              <a:t>、</a:t>
            </a:r>
            <a:r>
              <a:rPr lang="en-US" altLang="zh-CN" dirty="0"/>
              <a:t>mongodb</a:t>
            </a:r>
            <a:endParaRPr lang="en-US" altLang="zh-CN" dirty="0"/>
          </a:p>
        </p:txBody>
      </p:sp>
    </p:spTree>
    <p:custDataLst>
      <p:tags r:id="rId3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分享以下知识点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endParaRPr lang="zh-CN" altLang="en-US"/>
          </a:p>
          <a:p>
            <a:pPr marL="0" indent="0">
              <a:buNone/>
            </a:pPr>
            <a:endParaRPr lang="zh-CN" altLang="en-US"/>
          </a:p>
          <a:p>
            <a:r>
              <a:rPr lang="zh-CN" altLang="en-US">
                <a:sym typeface="+mn-ea"/>
              </a:rPr>
              <a:t>各</a:t>
            </a:r>
            <a:r>
              <a:rPr lang="zh-CN" altLang="en-US"/>
              <a:t>数据库常用的管理工具</a:t>
            </a:r>
            <a:br>
              <a:rPr lang="zh-CN" altLang="en-US"/>
            </a:br>
            <a:endParaRPr lang="zh-CN" altLang="en-US"/>
          </a:p>
          <a:p>
            <a:r>
              <a:rPr lang="en-US" altLang="zh-CN"/>
              <a:t>nodejs</a:t>
            </a:r>
            <a:r>
              <a:rPr lang="zh-CN" altLang="en-US"/>
              <a:t>中连接数据库及使用方法</a:t>
            </a:r>
            <a:br>
              <a:rPr lang="zh-CN" altLang="en-US"/>
            </a:br>
            <a:endParaRPr lang="zh-CN" altLang="en-US"/>
          </a:p>
          <a:p>
            <a:r>
              <a:rPr lang="en-US" altLang="zh-CN"/>
              <a:t>sql</a:t>
            </a:r>
            <a:r>
              <a:rPr lang="zh-CN" altLang="en-US"/>
              <a:t>常用语法介绍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常用管理工具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endParaRPr lang="en-US" altLang="zh-CN"/>
          </a:p>
          <a:p>
            <a:r>
              <a:rPr lang="en-US" altLang="zh-CN"/>
              <a:t>mysql</a:t>
            </a:r>
            <a:r>
              <a:rPr lang="zh-CN" altLang="en-US"/>
              <a:t>：SQL-Front、navicat for mysql、mysqladmin </a:t>
            </a:r>
            <a:endParaRPr lang="zh-CN" altLang="en-US"/>
          </a:p>
          <a:p>
            <a:endParaRPr lang="zh-CN" altLang="en-US"/>
          </a:p>
          <a:p>
            <a:r>
              <a:rPr lang="en-US" altLang="zh-CN"/>
              <a:t>mssql</a:t>
            </a:r>
            <a:r>
              <a:rPr lang="zh-CN" altLang="en-US"/>
              <a:t>：</a:t>
            </a:r>
            <a:r>
              <a:rPr lang="en-US" altLang="zh-CN"/>
              <a:t>Navicat for SQL Server</a:t>
            </a:r>
            <a:r>
              <a:rPr lang="zh-CN" altLang="en-US"/>
              <a:t>、</a:t>
            </a:r>
            <a:r>
              <a:rPr lang="en-US" altLang="zh-CN">
                <a:sym typeface="+mn-ea"/>
              </a:rPr>
              <a:t>SQL SERVER 20XX(</a:t>
            </a:r>
            <a:r>
              <a:rPr lang="zh-CN" altLang="en-US">
                <a:sym typeface="+mn-ea"/>
              </a:rPr>
              <a:t>微软提供</a:t>
            </a:r>
            <a:r>
              <a:rPr lang="en-US" altLang="zh-CN">
                <a:sym typeface="+mn-ea"/>
              </a:rPr>
              <a:t>)</a:t>
            </a:r>
            <a:endParaRPr lang="en-US" altLang="zh-CN">
              <a:sym typeface="+mn-ea"/>
            </a:endParaRPr>
          </a:p>
          <a:p>
            <a:endParaRPr lang="en-US" altLang="zh-CN">
              <a:sym typeface="+mn-ea"/>
            </a:endParaRPr>
          </a:p>
          <a:p>
            <a:r>
              <a:rPr lang="en-US" altLang="zh-CN">
                <a:sym typeface="+mn-ea"/>
              </a:rPr>
              <a:t>mongodb</a:t>
            </a:r>
            <a:r>
              <a:rPr lang="zh-CN" altLang="en-US">
                <a:sym typeface="+mn-ea"/>
              </a:rPr>
              <a:t>：Robomongo</a:t>
            </a:r>
            <a:endParaRPr lang="zh-CN" altLang="en-US">
              <a:sym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数据库使用方法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US">
              <a:sym typeface="+mn-ea"/>
            </a:endParaRPr>
          </a:p>
          <a:p>
            <a:r>
              <a:rPr lang="en-US">
                <a:sym typeface="+mn-ea"/>
              </a:rPr>
              <a:t>mysql</a:t>
            </a:r>
            <a:r>
              <a:rPr lang="zh-CN" altLang="en-US">
                <a:sym typeface="+mn-ea"/>
              </a:rPr>
              <a:t>：https://github.com/redblaze/node-mysql</a:t>
            </a:r>
            <a:endParaRPr lang="zh-CN" altLang="en-US">
              <a:sym typeface="+mn-ea"/>
            </a:endParaRPr>
          </a:p>
          <a:p>
            <a:endParaRPr lang="zh-CN" altLang="en-US">
              <a:sym typeface="+mn-ea"/>
            </a:endParaRPr>
          </a:p>
          <a:p>
            <a:r>
              <a:rPr lang="en-US" altLang="zh-CN">
                <a:sym typeface="+mn-ea"/>
              </a:rPr>
              <a:t>mssql</a:t>
            </a:r>
            <a:r>
              <a:rPr lang="zh-CN" altLang="en-US">
                <a:sym typeface="+mn-ea"/>
              </a:rPr>
              <a:t>：https://github.com/patriksimek/node-mssql</a:t>
            </a:r>
            <a:endParaRPr lang="zh-CN" altLang="en-US">
              <a:sym typeface="+mn-ea"/>
            </a:endParaRPr>
          </a:p>
          <a:p>
            <a:endParaRPr lang="zh-CN" altLang="en-US">
              <a:sym typeface="+mn-ea"/>
            </a:endParaRPr>
          </a:p>
          <a:p>
            <a:r>
              <a:rPr lang="en-US" altLang="zh-CN">
                <a:sym typeface="+mn-ea"/>
              </a:rPr>
              <a:t>mongodb</a:t>
            </a:r>
            <a:r>
              <a:rPr lang="zh-CN" altLang="en-US">
                <a:sym typeface="+mn-ea"/>
              </a:rPr>
              <a:t>：http://mongodb.github.io/node-mongodb-native/</a:t>
            </a:r>
            <a:br>
              <a:rPr lang="zh-CN" altLang="en-US">
                <a:sym typeface="+mn-ea"/>
              </a:rPr>
            </a:br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常用</a:t>
            </a:r>
            <a:r>
              <a:rPr lang="en-US" altLang="zh-CN"/>
              <a:t>SQL</a:t>
            </a:r>
            <a:r>
              <a:rPr lang="zh-CN" altLang="en-US"/>
              <a:t>语法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p>
            <a:r>
              <a:rPr lang="zh-CN" altLang="en-US"/>
              <a:t>查询：</a:t>
            </a:r>
            <a:br>
              <a:rPr lang="zh-CN" altLang="en-US"/>
            </a:br>
            <a:r>
              <a:rPr lang="en-US" altLang="zh-CN"/>
              <a:t>	select * from </a:t>
            </a:r>
            <a:r>
              <a:rPr lang="zh-CN" altLang="en-US"/>
              <a:t>表名</a:t>
            </a:r>
            <a:r>
              <a:rPr lang="en-US" altLang="zh-CN"/>
              <a:t>(users)</a:t>
            </a:r>
            <a:r>
              <a:rPr lang="zh-CN" altLang="en-US"/>
              <a:t> </a:t>
            </a:r>
            <a:r>
              <a:rPr lang="en-US" altLang="zh-CN"/>
              <a:t>where </a:t>
            </a:r>
            <a:r>
              <a:rPr lang="zh-CN" altLang="en-US"/>
              <a:t>条件</a:t>
            </a:r>
            <a:r>
              <a:rPr lang="en-US" altLang="zh-CN"/>
              <a:t>(id=1)</a:t>
            </a:r>
            <a:br>
              <a:rPr lang="en-US" altLang="zh-CN"/>
            </a:br>
            <a:r>
              <a:rPr lang="en-US" altLang="zh-CN"/>
              <a:t>	</a:t>
            </a:r>
            <a:r>
              <a:rPr lang="en-US" altLang="zh-CN">
                <a:sym typeface="+mn-ea"/>
              </a:rPr>
              <a:t>select name from </a:t>
            </a:r>
            <a:r>
              <a:rPr lang="zh-CN" altLang="en-US">
                <a:sym typeface="+mn-ea"/>
              </a:rPr>
              <a:t>表名</a:t>
            </a:r>
            <a:r>
              <a:rPr lang="en-US" altLang="zh-CN">
                <a:sym typeface="+mn-ea"/>
              </a:rPr>
              <a:t>(users)</a:t>
            </a:r>
            <a:r>
              <a:rPr lang="zh-CN" altLang="en-US">
                <a:sym typeface="+mn-ea"/>
              </a:rPr>
              <a:t>  </a:t>
            </a:r>
            <a:endParaRPr lang="en-US" altLang="zh-CN"/>
          </a:p>
          <a:p>
            <a:r>
              <a:rPr lang="zh-CN" altLang="en-US"/>
              <a:t>常见分页：</a:t>
            </a:r>
            <a:br>
              <a:rPr lang="zh-CN" altLang="en-US"/>
            </a:br>
            <a:r>
              <a:rPr lang="en-US" altLang="zh-CN"/>
              <a:t>	mysql</a:t>
            </a:r>
            <a:r>
              <a:rPr lang="zh-CN" altLang="en-US"/>
              <a:t>：LIMIT </a:t>
            </a:r>
            <a:r>
              <a:rPr lang="en-US" altLang="zh-CN"/>
              <a:t>0,10</a:t>
            </a:r>
            <a:br>
              <a:rPr lang="en-US" altLang="zh-CN"/>
            </a:br>
            <a:r>
              <a:rPr lang="en-US" altLang="zh-CN"/>
              <a:t>	mssql</a:t>
            </a:r>
            <a:r>
              <a:rPr lang="zh-CN" altLang="en-US"/>
              <a:t>：BETWEEN 1 AND 10 </a:t>
            </a:r>
            <a:br>
              <a:rPr lang="zh-CN" altLang="en-US"/>
            </a:br>
            <a:r>
              <a:rPr lang="en-US" altLang="zh-CN"/>
              <a:t>	</a:t>
            </a:r>
            <a:r>
              <a:rPr lang="zh-CN" altLang="en-US">
                <a:sym typeface="+mn-ea"/>
              </a:rPr>
              <a:t>还有排除法，大于，小于等结合型</a:t>
            </a:r>
            <a:r>
              <a:rPr lang="en-US" altLang="zh-CN">
                <a:sym typeface="+mn-ea"/>
              </a:rPr>
              <a:t>SQL</a:t>
            </a:r>
            <a:r>
              <a:rPr lang="zh-CN" altLang="en-US">
                <a:sym typeface="+mn-ea"/>
              </a:rPr>
              <a:t>分页</a:t>
            </a:r>
            <a:endParaRPr lang="en-US" altLang="zh-CN"/>
          </a:p>
          <a:p>
            <a:r>
              <a:rPr lang="zh-CN" altLang="en-US"/>
              <a:t>删除：</a:t>
            </a:r>
            <a:br>
              <a:rPr lang="zh-CN" altLang="en-US"/>
            </a:br>
            <a:r>
              <a:rPr lang="en-US" altLang="zh-CN"/>
              <a:t>	delete </a:t>
            </a:r>
            <a:r>
              <a:rPr lang="en-US" altLang="zh-CN">
                <a:sym typeface="+mn-ea"/>
              </a:rPr>
              <a:t>from </a:t>
            </a:r>
            <a:r>
              <a:rPr lang="zh-CN" altLang="en-US">
                <a:sym typeface="+mn-ea"/>
              </a:rPr>
              <a:t>表名</a:t>
            </a:r>
            <a:r>
              <a:rPr lang="en-US" altLang="zh-CN">
                <a:sym typeface="+mn-ea"/>
              </a:rPr>
              <a:t>(users) where </a:t>
            </a:r>
            <a:r>
              <a:rPr lang="zh-CN" altLang="en-US">
                <a:sym typeface="+mn-ea"/>
              </a:rPr>
              <a:t>条件</a:t>
            </a:r>
            <a:r>
              <a:rPr lang="en-US" altLang="zh-CN">
                <a:sym typeface="+mn-ea"/>
              </a:rPr>
              <a:t>(id=1)</a:t>
            </a:r>
            <a:br>
              <a:rPr lang="en-US" altLang="zh-CN">
                <a:sym typeface="+mn-ea"/>
              </a:rPr>
            </a:br>
            <a:r>
              <a:rPr lang="en-US" altLang="zh-CN">
                <a:sym typeface="+mn-ea"/>
              </a:rPr>
              <a:t>	mssql</a:t>
            </a:r>
            <a:r>
              <a:rPr lang="zh-CN" altLang="en-US">
                <a:sym typeface="+mn-ea"/>
              </a:rPr>
              <a:t>：</a:t>
            </a:r>
            <a:r>
              <a:rPr lang="en-US" altLang="zh-CN">
                <a:sym typeface="+mn-ea"/>
              </a:rPr>
              <a:t>delete </a:t>
            </a:r>
            <a:r>
              <a:rPr lang="zh-CN" altLang="en-US">
                <a:sym typeface="+mn-ea"/>
              </a:rPr>
              <a:t>表名 </a:t>
            </a:r>
            <a:endParaRPr lang="en-US" altLang="zh-CN">
              <a:sym typeface="+mn-ea"/>
            </a:endParaRPr>
          </a:p>
          <a:p>
            <a:r>
              <a:rPr lang="zh-CN" altLang="en-US"/>
              <a:t>修改：</a:t>
            </a:r>
            <a:r>
              <a:rPr lang="en-US" altLang="zh-CN"/>
              <a:t>update </a:t>
            </a:r>
            <a:r>
              <a:rPr lang="en-US" altLang="zh-CN">
                <a:sym typeface="+mn-ea"/>
              </a:rPr>
              <a:t>from </a:t>
            </a:r>
            <a:r>
              <a:rPr lang="zh-CN" altLang="en-US">
                <a:sym typeface="+mn-ea"/>
              </a:rPr>
              <a:t>表名</a:t>
            </a:r>
            <a:r>
              <a:rPr lang="en-US" altLang="zh-CN">
                <a:sym typeface="+mn-ea"/>
              </a:rPr>
              <a:t> set </a:t>
            </a:r>
            <a:r>
              <a:rPr lang="zh-CN" altLang="en-US">
                <a:sym typeface="+mn-ea"/>
              </a:rPr>
              <a:t>更新字段</a:t>
            </a:r>
            <a:r>
              <a:rPr lang="en-US" altLang="zh-CN">
                <a:sym typeface="+mn-ea"/>
              </a:rPr>
              <a:t>(name=</a:t>
            </a:r>
            <a:r>
              <a:rPr lang="zh-CN" altLang="en-US">
                <a:sym typeface="+mn-ea"/>
              </a:rPr>
              <a:t>周祥</a:t>
            </a:r>
            <a:r>
              <a:rPr lang="en-US" altLang="zh-CN">
                <a:sym typeface="+mn-ea"/>
              </a:rPr>
              <a:t>) where </a:t>
            </a:r>
            <a:r>
              <a:rPr lang="zh-CN" altLang="en-US">
                <a:sym typeface="+mn-ea"/>
              </a:rPr>
              <a:t>条件</a:t>
            </a:r>
            <a:endParaRPr lang="en-US" altLang="zh-CN">
              <a:sym typeface="+mn-ea"/>
            </a:endParaRPr>
          </a:p>
          <a:p>
            <a:r>
              <a:rPr lang="zh-CN" altLang="en-US">
                <a:sym typeface="+mn-ea"/>
              </a:rPr>
              <a:t>添加：insert into 表名</a:t>
            </a:r>
            <a:r>
              <a:rPr lang="en-US" altLang="zh-CN">
                <a:sym typeface="+mn-ea"/>
              </a:rPr>
              <a:t>(name) values('</a:t>
            </a:r>
            <a:r>
              <a:rPr lang="zh-CN" altLang="en-US">
                <a:sym typeface="+mn-ea"/>
              </a:rPr>
              <a:t>周祥</a:t>
            </a:r>
            <a:r>
              <a:rPr lang="en-US" altLang="zh-CN">
                <a:sym typeface="+mn-ea"/>
              </a:rPr>
              <a:t>2')</a:t>
            </a:r>
            <a:endParaRPr lang="en-US" altLang="zh-CN">
              <a:sym typeface="+mn-ea"/>
            </a:endParaRPr>
          </a:p>
          <a:p>
            <a:pPr marL="914400" lvl="2" indent="0">
              <a:buNone/>
            </a:pPr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zh-CN" altLang="en-US">
                <a:sym typeface="+mn-ea"/>
              </a:rPr>
              <a:t>常用</a:t>
            </a:r>
            <a:r>
              <a:rPr lang="en-US" altLang="zh-CN">
                <a:sym typeface="+mn-ea"/>
              </a:rPr>
              <a:t>SQL</a:t>
            </a:r>
            <a:r>
              <a:rPr lang="zh-CN" altLang="en-US">
                <a:sym typeface="+mn-ea"/>
              </a:rPr>
              <a:t>语法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子查询：</a:t>
            </a:r>
            <a:br>
              <a:rPr lang="zh-CN" altLang="en-US"/>
            </a:br>
            <a:r>
              <a:rPr lang="en-US" altLang="zh-CN"/>
              <a:t>	select * from users where id not in (select id from users where name='</a:t>
            </a:r>
            <a:r>
              <a:rPr lang="zh-CN" altLang="en-US"/>
              <a:t>周祥</a:t>
            </a:r>
            <a:r>
              <a:rPr lang="en-US" altLang="zh-CN"/>
              <a:t>')</a:t>
            </a:r>
            <a:br>
              <a:rPr lang="en-US" altLang="zh-CN"/>
            </a:br>
            <a:r>
              <a:rPr lang="en-US" altLang="zh-CN"/>
              <a:t>	</a:t>
            </a:r>
            <a:r>
              <a:rPr lang="en-US" altLang="zh-CN">
                <a:sym typeface="+mn-ea"/>
              </a:rPr>
              <a:t>select *,(select name from types where id=typeid) as typename from users where id </a:t>
            </a:r>
            <a:r>
              <a:rPr lang="en-US">
                <a:sym typeface="+mn-ea"/>
              </a:rPr>
              <a:t>= 1</a:t>
            </a:r>
            <a:endParaRPr lang="en-US"/>
          </a:p>
          <a:p>
            <a:r>
              <a:rPr lang="zh-CN" altLang="en-US"/>
              <a:t>连接查询：</a:t>
            </a:r>
            <a:r>
              <a:rPr lang="en-US" altLang="zh-CN"/>
              <a:t>(</a:t>
            </a:r>
            <a:r>
              <a:rPr lang="zh-CN" altLang="en-US"/>
              <a:t>只介绍一下左联查</a:t>
            </a:r>
            <a:r>
              <a:rPr lang="en-US" altLang="zh-CN"/>
              <a:t>)</a:t>
            </a:r>
            <a:br>
              <a:rPr lang="zh-CN" altLang="en-US"/>
            </a:br>
            <a:r>
              <a:rPr lang="en-US" altLang="zh-CN"/>
              <a:t>	select u.*,t.name as </a:t>
            </a:r>
            <a:r>
              <a:rPr lang="en-US" altLang="zh-CN">
                <a:sym typeface="+mn-ea"/>
              </a:rPr>
              <a:t>typename</a:t>
            </a:r>
            <a:r>
              <a:rPr lang="en-US" altLang="zh-CN"/>
              <a:t> from users u left join types t on u.typeid=t.id  where u.id=1</a:t>
            </a:r>
            <a:br>
              <a:rPr lang="zh-CN" altLang="en-US"/>
            </a:br>
            <a:r>
              <a:rPr lang="en-US" altLang="zh-CN"/>
              <a:t>	</a:t>
            </a:r>
            <a:endParaRPr lang="en-US" altLang="zh-CN"/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TAG_VERSION" val="1.0"/>
  <p:tag name="KSO_WM_TEMPLATE_CATEGORY" val="basetag"/>
  <p:tag name="KSO_WM_TEMPLATE_INDEX" val="20161306"/>
</p:tagLst>
</file>

<file path=ppt/tags/tag10.xml><?xml version="1.0" encoding="utf-8"?>
<p:tagLst xmlns:p="http://schemas.openxmlformats.org/presentationml/2006/main">
  <p:tag name="KSO_WM_BEAUTIFY_FLAG" val="#wm#"/>
  <p:tag name="KSO_WM_TEMPLATE_CATEGORY" val="basetag"/>
  <p:tag name="KSO_WM_TEMPLATE_INDEX" val="20161306"/>
</p:tagLst>
</file>

<file path=ppt/tags/tag11.xml><?xml version="1.0" encoding="utf-8"?>
<p:tagLst xmlns:p="http://schemas.openxmlformats.org/presentationml/2006/main">
  <p:tag name="KSO_WM_BEAUTIFY_FLAG" val="#wm#"/>
  <p:tag name="KSO_WM_TEMPLATE_CATEGORY" val="basetag"/>
  <p:tag name="KSO_WM_TEMPLATE_INDEX" val="20161306"/>
</p:tagLst>
</file>

<file path=ppt/tags/tag2.xml><?xml version="1.0" encoding="utf-8"?>
<p:tagLst xmlns:p="http://schemas.openxmlformats.org/presentationml/2006/main">
  <p:tag name="KSO_WM_TAG_VERSION" val="1.0"/>
  <p:tag name="KSO_WM_TEMPLATE_CATEGORY" val="basetag"/>
  <p:tag name="KSO_WM_TEMPLATE_INDEX" val="20161306"/>
</p:tagLst>
</file>

<file path=ppt/tags/tag3.xml><?xml version="1.0" encoding="utf-8"?>
<p:tagLst xmlns:p="http://schemas.openxmlformats.org/presentationml/2006/main">
  <p:tag name="KSO_WM_TEMPLATE_CATEGORY" val="basetag"/>
  <p:tag name="KSO_WM_TEMPLATE_INDEX" val="20161306"/>
  <p:tag name="KSO_WM_TAG_VERSION" val="1.0"/>
  <p:tag name="KSO_WM_TEMPLATE_THUMBS_INDEX" val="1、2、3、4、6、10、11、12、14"/>
  <p:tag name="KSO_WM_BEAUTIFY_FLAG" val="#wm#"/>
</p:tagLst>
</file>

<file path=ppt/tags/tag4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20164416"/>
  <p:tag name="KSO_WM_UNIT_TYPE" val="a"/>
  <p:tag name="KSO_WM_UNIT_INDEX" val="1"/>
  <p:tag name="KSO_WM_UNIT_ID" val="custom20164416_1*a*1"/>
  <p:tag name="KSO_WM_UNIT_LAYERLEVEL" val="1"/>
  <p:tag name="KSO_WM_UNIT_VALUE" val="16"/>
  <p:tag name="KSO_WM_UNIT_ISCONTENTSTITLE" val="0"/>
  <p:tag name="KSO_WM_UNIT_HIGHLIGHT" val="0"/>
  <p:tag name="KSO_WM_UNIT_COMPATIBLE" val="0"/>
  <p:tag name="KSO_WM_UNIT_CLEAR" val="0"/>
  <p:tag name="KSO_WM_UNIT_PRESET_TEXT_INDEX" val="0"/>
  <p:tag name="KSO_WM_UNIT_PRESET_TEXT_LEN" val="9"/>
</p:tagLst>
</file>

<file path=ppt/tags/tag5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20164416"/>
  <p:tag name="KSO_WM_UNIT_TYPE" val="b"/>
  <p:tag name="KSO_WM_UNIT_INDEX" val="1"/>
  <p:tag name="KSO_WM_UNIT_ID" val="custom20164416_1*b*1"/>
  <p:tag name="KSO_WM_UNIT_LAYERLEVEL" val="1"/>
  <p:tag name="KSO_WM_UNIT_VALUE" val="27"/>
  <p:tag name="KSO_WM_UNIT_ISCONTENTSTITLE" val="0"/>
  <p:tag name="KSO_WM_UNIT_HIGHLIGHT" val="0"/>
  <p:tag name="KSO_WM_UNIT_COMPATIBLE" val="0"/>
  <p:tag name="KSO_WM_UNIT_CLEAR" val="0"/>
  <p:tag name="KSO_WM_UNIT_PRESET_TEXT_INDEX" val="2"/>
  <p:tag name="KSO_WM_UNIT_PRESET_TEXT_LEN" val="10"/>
</p:tagLst>
</file>

<file path=ppt/tags/tag6.xml><?xml version="1.0" encoding="utf-8"?>
<p:tagLst xmlns:p="http://schemas.openxmlformats.org/presentationml/2006/main">
  <p:tag name="KSO_WM_TEMPLATE_CATEGORY" val="basetag"/>
  <p:tag name="KSO_WM_TEMPLATE_INDEX" val="20161306"/>
  <p:tag name="KSO_WM_TAG_VERSION" val="1.0"/>
  <p:tag name="KSO_WM_SLIDE_ID" val="custom20164416_1"/>
  <p:tag name="KSO_WM_SLIDE_INDEX" val="1"/>
  <p:tag name="KSO_WM_SLIDE_ITEM_CNT" val="2"/>
  <p:tag name="KSO_WM_SLIDE_LAYOUT" val="a_b"/>
  <p:tag name="KSO_WM_SLIDE_LAYOUT_CNT" val="1_1"/>
  <p:tag name="KSO_WM_SLIDE_TYPE" val="title"/>
  <p:tag name="KSO_WM_BEAUTIFY_FLAG" val="#wm#"/>
  <p:tag name="KSO_WM_SLIDE_POSITION" val="66*144"/>
  <p:tag name="KSO_WM_SLIDE_SIZE" val="828*343"/>
  <p:tag name="KSO_WM_TEMPLATE_THUMBS_INDEX" val="1、2、3、4、5、6、7、8、9、10、11"/>
</p:tagLst>
</file>

<file path=ppt/tags/tag7.xml><?xml version="1.0" encoding="utf-8"?>
<p:tagLst xmlns:p="http://schemas.openxmlformats.org/presentationml/2006/main">
  <p:tag name="KSO_WM_BEAUTIFY_FLAG" val="#wm#"/>
  <p:tag name="KSO_WM_TEMPLATE_CATEGORY" val="basetag"/>
  <p:tag name="KSO_WM_TEMPLATE_INDEX" val="20161306"/>
</p:tagLst>
</file>

<file path=ppt/tags/tag8.xml><?xml version="1.0" encoding="utf-8"?>
<p:tagLst xmlns:p="http://schemas.openxmlformats.org/presentationml/2006/main">
  <p:tag name="KSO_WM_BEAUTIFY_FLAG" val="#wm#"/>
  <p:tag name="KSO_WM_TEMPLATE_CATEGORY" val="basetag"/>
  <p:tag name="KSO_WM_TEMPLATE_INDEX" val="20161306"/>
</p:tagLst>
</file>

<file path=ppt/tags/tag9.xml><?xml version="1.0" encoding="utf-8"?>
<p:tagLst xmlns:p="http://schemas.openxmlformats.org/presentationml/2006/main">
  <p:tag name="KSO_WM_BEAUTIFY_FLAG" val="#wm#"/>
  <p:tag name="KSO_WM_TEMPLATE_CATEGORY" val="basetag"/>
  <p:tag name="KSO_WM_TEMPLATE_INDEX" val="20161306"/>
</p:tagLst>
</file>

<file path=ppt/theme/theme1.xml><?xml version="1.0" encoding="utf-8"?>
<a:theme xmlns:a="http://schemas.openxmlformats.org/drawingml/2006/main" name="自定义设计方案">
  <a:themeElements>
    <a:clrScheme name="自定义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F08C00"/>
      </a:accent1>
      <a:accent2>
        <a:srgbClr val="FBCA6E"/>
      </a:accent2>
      <a:accent3>
        <a:srgbClr val="EA6441"/>
      </a:accent3>
      <a:accent4>
        <a:srgbClr val="6D6E72"/>
      </a:accent4>
      <a:accent5>
        <a:srgbClr val="00CC99"/>
      </a:accent5>
      <a:accent6>
        <a:srgbClr val="918CD3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938</Words>
  <Application>WPS 演示</Application>
  <PresentationFormat>宽屏</PresentationFormat>
  <Paragraphs>41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4" baseType="lpstr">
      <vt:lpstr>Arial</vt:lpstr>
      <vt:lpstr>宋体</vt:lpstr>
      <vt:lpstr>Wingdings</vt:lpstr>
      <vt:lpstr>Calibri</vt:lpstr>
      <vt:lpstr>黑体</vt:lpstr>
      <vt:lpstr>微软雅黑</vt:lpstr>
      <vt:lpstr>Arial Unicode MS</vt:lpstr>
      <vt:lpstr>自定义设计方案</vt:lpstr>
      <vt:lpstr>NodeJs数据库使用</vt:lpstr>
      <vt:lpstr>分享以下知识点</vt:lpstr>
      <vt:lpstr>常用管理工具</vt:lpstr>
      <vt:lpstr>数据库使用方法</vt:lpstr>
      <vt:lpstr>常用SQL语法</vt:lpstr>
      <vt:lpstr>常用SQL语法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DELL</dc:creator>
  <cp:lastModifiedBy>DELL</cp:lastModifiedBy>
  <cp:revision>22</cp:revision>
  <dcterms:created xsi:type="dcterms:W3CDTF">2017-10-12T07:12:00Z</dcterms:created>
  <dcterms:modified xsi:type="dcterms:W3CDTF">2017-10-26T09:57:33Z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2052-10.1.0.6874</vt:lpwstr>
  </property>
</Properties>
</file>